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438912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E31"/>
    <a:srgbClr val="3966C7"/>
    <a:srgbClr val="3A66C6"/>
    <a:srgbClr val="DBE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386" autoAdjust="0"/>
    <p:restoredTop sz="94660"/>
  </p:normalViewPr>
  <p:slideViewPr>
    <p:cSldViewPr snapToGrid="0">
      <p:cViewPr>
        <p:scale>
          <a:sx n="100" d="100"/>
          <a:sy n="100" d="100"/>
        </p:scale>
        <p:origin x="-9040" y="-9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69DB-9EA8-7043-B190-5E1843D7F8AA}" type="datetimeFigureOut">
              <a:rPr lang="en-US" smtClean="0"/>
              <a:t>11/14/22</a:t>
            </a:fld>
            <a:endParaRPr lang="en-US"/>
          </a:p>
        </p:txBody>
      </p:sp>
      <p:sp>
        <p:nvSpPr>
          <p:cNvPr id="4" name="Slide Image Placeholder 3"/>
          <p:cNvSpPr>
            <a:spLocks noGrp="1" noRot="1" noChangeAspect="1"/>
          </p:cNvSpPr>
          <p:nvPr>
            <p:ph type="sldImg" idx="2"/>
          </p:nvPr>
        </p:nvSpPr>
        <p:spPr>
          <a:xfrm>
            <a:off x="1665288" y="1143000"/>
            <a:ext cx="3527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23069-0534-FD46-8F0B-5324D6F7A41C}" type="slidenum">
              <a:rPr lang="en-US" smtClean="0"/>
              <a:t>‹#›</a:t>
            </a:fld>
            <a:endParaRPr lang="en-US"/>
          </a:p>
        </p:txBody>
      </p:sp>
    </p:spTree>
    <p:extLst>
      <p:ext uri="{BB962C8B-B14F-4D97-AF65-F5344CB8AC3E}">
        <p14:creationId xmlns:p14="http://schemas.microsoft.com/office/powerpoint/2010/main" val="183703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5288" y="1143000"/>
            <a:ext cx="3527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23069-0534-FD46-8F0B-5324D6F7A41C}" type="slidenum">
              <a:rPr lang="en-US" smtClean="0"/>
              <a:t>1</a:t>
            </a:fld>
            <a:endParaRPr lang="en-US"/>
          </a:p>
        </p:txBody>
      </p:sp>
    </p:spTree>
    <p:extLst>
      <p:ext uri="{BB962C8B-B14F-4D97-AF65-F5344CB8AC3E}">
        <p14:creationId xmlns:p14="http://schemas.microsoft.com/office/powerpoint/2010/main" val="90792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285233"/>
            <a:ext cx="37307520" cy="1337056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0171413"/>
            <a:ext cx="32918400" cy="927226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0EEEB-E1C7-40CF-8732-7CBEAB4EDF2D}"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382406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0EEEB-E1C7-40CF-8732-7CBEAB4EDF2D}"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392174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044700"/>
            <a:ext cx="946404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044700"/>
            <a:ext cx="27843480"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0EEEB-E1C7-40CF-8732-7CBEAB4EDF2D}"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399299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0EEEB-E1C7-40CF-8732-7CBEAB4EDF2D}"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72762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574541"/>
            <a:ext cx="37856160" cy="1597532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5701001"/>
            <a:ext cx="37856160" cy="840104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0EEEB-E1C7-40CF-8732-7CBEAB4EDF2D}"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310381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0223500"/>
            <a:ext cx="1865376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0223500"/>
            <a:ext cx="1865376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0EEEB-E1C7-40CF-8732-7CBEAB4EDF2D}" type="datetimeFigureOut">
              <a:rPr lang="en-US" smtClean="0"/>
              <a:t>11/14/22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251279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044708"/>
            <a:ext cx="3785616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9414513"/>
            <a:ext cx="18568032"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4028420"/>
            <a:ext cx="1856803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9414513"/>
            <a:ext cx="18659477"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4028420"/>
            <a:ext cx="18659477"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0EEEB-E1C7-40CF-8732-7CBEAB4EDF2D}" type="datetimeFigureOut">
              <a:rPr lang="en-US" smtClean="0"/>
              <a:t>11/14/22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159275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0EEEB-E1C7-40CF-8732-7CBEAB4EDF2D}" type="datetimeFigureOut">
              <a:rPr lang="en-US" smtClean="0"/>
              <a:t>11/14/22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4810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0EEEB-E1C7-40CF-8732-7CBEAB4EDF2D}" type="datetimeFigureOut">
              <a:rPr lang="en-US" smtClean="0"/>
              <a:t>11/14/22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292662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529588"/>
            <a:ext cx="22219920" cy="272923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010EEEB-E1C7-40CF-8732-7CBEAB4EDF2D}" type="datetimeFigureOut">
              <a:rPr lang="en-US" smtClean="0"/>
              <a:t>11/14/22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245278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529588"/>
            <a:ext cx="22219920" cy="272923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010EEEB-E1C7-40CF-8732-7CBEAB4EDF2D}" type="datetimeFigureOut">
              <a:rPr lang="en-US" smtClean="0"/>
              <a:t>11/14/22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24B24-88A4-470F-9954-2B6A660AFEB2}" type="slidenum">
              <a:rPr lang="en-US" smtClean="0"/>
              <a:t>‹#›</a:t>
            </a:fld>
            <a:endParaRPr lang="en-US"/>
          </a:p>
        </p:txBody>
      </p:sp>
    </p:spTree>
    <p:extLst>
      <p:ext uri="{BB962C8B-B14F-4D97-AF65-F5344CB8AC3E}">
        <p14:creationId xmlns:p14="http://schemas.microsoft.com/office/powerpoint/2010/main" val="195496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044708"/>
            <a:ext cx="3785616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0223500"/>
            <a:ext cx="3785616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5595568"/>
            <a:ext cx="9875520" cy="2044700"/>
          </a:xfrm>
          <a:prstGeom prst="rect">
            <a:avLst/>
          </a:prstGeom>
        </p:spPr>
        <p:txBody>
          <a:bodyPr vert="horz" lIns="91440" tIns="45720" rIns="91440" bIns="45720" rtlCol="0" anchor="ctr"/>
          <a:lstStyle>
            <a:lvl1pPr algn="l">
              <a:defRPr sz="5760">
                <a:solidFill>
                  <a:schemeClr val="tx1">
                    <a:tint val="75000"/>
                  </a:schemeClr>
                </a:solidFill>
              </a:defRPr>
            </a:lvl1pPr>
          </a:lstStyle>
          <a:p>
            <a:fld id="{E010EEEB-E1C7-40CF-8732-7CBEAB4EDF2D}" type="datetimeFigureOut">
              <a:rPr lang="en-US" smtClean="0"/>
              <a:t>11/14/22</a:t>
            </a:fld>
            <a:endParaRPr lang="en-US"/>
          </a:p>
        </p:txBody>
      </p:sp>
      <p:sp>
        <p:nvSpPr>
          <p:cNvPr id="5" name="Footer Placeholder 4"/>
          <p:cNvSpPr>
            <a:spLocks noGrp="1"/>
          </p:cNvSpPr>
          <p:nvPr>
            <p:ph type="ftr" sz="quarter" idx="3"/>
          </p:nvPr>
        </p:nvSpPr>
        <p:spPr>
          <a:xfrm>
            <a:off x="14538960" y="35595568"/>
            <a:ext cx="14813280" cy="20447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5595568"/>
            <a:ext cx="9875520" cy="2044700"/>
          </a:xfrm>
          <a:prstGeom prst="rect">
            <a:avLst/>
          </a:prstGeom>
        </p:spPr>
        <p:txBody>
          <a:bodyPr vert="horz" lIns="91440" tIns="45720" rIns="91440" bIns="45720" rtlCol="0" anchor="ctr"/>
          <a:lstStyle>
            <a:lvl1pPr algn="r">
              <a:defRPr sz="5760">
                <a:solidFill>
                  <a:schemeClr val="tx1">
                    <a:tint val="75000"/>
                  </a:schemeClr>
                </a:solidFill>
              </a:defRPr>
            </a:lvl1pPr>
          </a:lstStyle>
          <a:p>
            <a:fld id="{58724B24-88A4-470F-9954-2B6A660AFEB2}" type="slidenum">
              <a:rPr lang="en-US" smtClean="0"/>
              <a:t>‹#›</a:t>
            </a:fld>
            <a:endParaRPr lang="en-US"/>
          </a:p>
        </p:txBody>
      </p:sp>
    </p:spTree>
    <p:extLst>
      <p:ext uri="{BB962C8B-B14F-4D97-AF65-F5344CB8AC3E}">
        <p14:creationId xmlns:p14="http://schemas.microsoft.com/office/powerpoint/2010/main" val="40866096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677" y="417148"/>
            <a:ext cx="43055177" cy="3086422"/>
          </a:xfrm>
          <a:prstGeom prst="rect">
            <a:avLst/>
          </a:prstGeom>
          <a:solidFill>
            <a:schemeClr val="accent1">
              <a:lumMod val="20000"/>
              <a:lumOff val="80000"/>
            </a:schemeClr>
          </a:solidFill>
          <a:ln>
            <a:solidFill>
              <a:schemeClr val="bg1">
                <a:lumMod val="65000"/>
              </a:schemeClr>
            </a:solidFill>
          </a:ln>
        </p:spPr>
        <p:txBody>
          <a:bodyPr wrap="square" rtlCol="0">
            <a:spAutoFit/>
          </a:bodyPr>
          <a:lstStyle/>
          <a:p>
            <a:pPr algn="ctr"/>
            <a:r>
              <a:rPr lang="en-US" sz="8142" b="1" dirty="0">
                <a:latin typeface="Helvetica" panose="020B0604020202020204" pitchFamily="34" charset="0"/>
                <a:cs typeface="Helvetica" panose="020B0604020202020204" pitchFamily="34" charset="0"/>
              </a:rPr>
              <a:t>Perceptual Stability Across Eye Movements in Real-World Scene Photographs </a:t>
            </a:r>
          </a:p>
          <a:p>
            <a:pPr algn="ctr"/>
            <a:r>
              <a:rPr lang="en-US" sz="5657" dirty="0">
                <a:latin typeface="Helvetica" panose="020B0604020202020204" pitchFamily="34" charset="0"/>
                <a:cs typeface="Helvetica" panose="020B0604020202020204" pitchFamily="34" charset="0"/>
              </a:rPr>
              <a:t>Olivia R. Proctor, Kaylee E. Graves, Elizabeth S. </a:t>
            </a:r>
            <a:r>
              <a:rPr lang="en-US" sz="5657" dirty="0" err="1">
                <a:latin typeface="Helvetica" panose="020B0604020202020204" pitchFamily="34" charset="0"/>
                <a:cs typeface="Helvetica" panose="020B0604020202020204" pitchFamily="34" charset="0"/>
              </a:rPr>
              <a:t>Haars</a:t>
            </a:r>
            <a:r>
              <a:rPr lang="en-US" sz="5657" dirty="0">
                <a:latin typeface="Helvetica" panose="020B0604020202020204" pitchFamily="34" charset="0"/>
                <a:cs typeface="Helvetica" panose="020B0604020202020204" pitchFamily="34" charset="0"/>
              </a:rPr>
              <a:t>, Samantha M. </a:t>
            </a:r>
            <a:r>
              <a:rPr lang="en-US" sz="5657" dirty="0" err="1">
                <a:latin typeface="Helvetica" panose="020B0604020202020204" pitchFamily="34" charset="0"/>
                <a:cs typeface="Helvetica" panose="020B0604020202020204" pitchFamily="34" charset="0"/>
              </a:rPr>
              <a:t>Guiragossian</a:t>
            </a:r>
            <a:r>
              <a:rPr lang="en-US" sz="5657" dirty="0">
                <a:latin typeface="Helvetica" panose="020B0604020202020204" pitchFamily="34" charset="0"/>
                <a:cs typeface="Helvetica" panose="020B0604020202020204" pitchFamily="34" charset="0"/>
              </a:rPr>
              <a:t>, &amp; Deborah A. Cronin</a:t>
            </a:r>
          </a:p>
          <a:p>
            <a:pPr algn="ctr"/>
            <a:r>
              <a:rPr lang="en-US" sz="5657" dirty="0">
                <a:latin typeface="Helvetica" panose="020B0604020202020204" pitchFamily="34" charset="0"/>
                <a:cs typeface="Helvetica" panose="020B0604020202020204" pitchFamily="34" charset="0"/>
              </a:rPr>
              <a:t>Department of Psychology, Drake University</a:t>
            </a:r>
          </a:p>
        </p:txBody>
      </p:sp>
      <p:sp>
        <p:nvSpPr>
          <p:cNvPr id="13" name="TextBox 12"/>
          <p:cNvSpPr txBox="1"/>
          <p:nvPr/>
        </p:nvSpPr>
        <p:spPr>
          <a:xfrm>
            <a:off x="407362" y="3709593"/>
            <a:ext cx="43053089" cy="34778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lIns="156754" rIns="156754" rtlCol="0" anchor="ctr" anchorCtr="1">
            <a:spAutoFit/>
          </a:bodyPr>
          <a:lstStyle/>
          <a:p>
            <a:r>
              <a:rPr lang="en-US" sz="4400" b="1" dirty="0">
                <a:latin typeface="Helvetica" panose="020B0604020202020204" pitchFamily="34" charset="0"/>
              </a:rPr>
              <a:t>Background:</a:t>
            </a:r>
            <a:r>
              <a:rPr lang="en-US" sz="4400" dirty="0">
                <a:latin typeface="Helvetica" panose="020B0604020202020204" pitchFamily="34" charset="0"/>
              </a:rPr>
              <a:t> </a:t>
            </a:r>
            <a:r>
              <a:rPr lang="en-US" sz="4400" dirty="0">
                <a:solidFill>
                  <a:srgbClr val="000000"/>
                </a:solidFill>
                <a:latin typeface="Helvetica" pitchFamily="2" charset="0"/>
              </a:rPr>
              <a:t>Vision remains stable across saccades despite limited information processing during eye movements (saccadic suppression). This stability may be accomplished by encoding the saccade target into visual working memory (VWM) before the saccade and comparing the encoded representation to the post-saccadic image (e.g., McConkie &amp; Currie, 1996). Previous work suggests a drastically different post-saccade stimulus (i.e., a blank screen) increases sensitivity to transsaccadic change by breaking the assumption of stability (e.g., </a:t>
            </a:r>
            <a:r>
              <a:rPr lang="en-US" sz="4400" dirty="0" err="1">
                <a:solidFill>
                  <a:srgbClr val="000000"/>
                </a:solidFill>
                <a:latin typeface="Helvetica" pitchFamily="2" charset="0"/>
              </a:rPr>
              <a:t>Deubel</a:t>
            </a:r>
            <a:r>
              <a:rPr lang="en-US" sz="4400" dirty="0">
                <a:solidFill>
                  <a:srgbClr val="000000"/>
                </a:solidFill>
                <a:latin typeface="Helvetica" pitchFamily="2" charset="0"/>
              </a:rPr>
              <a:t> et al., 1994), allowing access to the encoded VWM representation. In this study, we used real-world scene photographs as stimuli to investigate whether a post-saccade blank improves displacement discrimination in more complex stimuli than are typically used in this area of research. </a:t>
            </a:r>
            <a:endParaRPr lang="en-US" sz="4400" dirty="0">
              <a:latin typeface="Helvetica" pitchFamily="2" charset="0"/>
              <a:cs typeface="Helvetica" panose="020B0604020202020204" pitchFamily="34" charset="0"/>
            </a:endParaRPr>
          </a:p>
        </p:txBody>
      </p:sp>
      <p:sp>
        <p:nvSpPr>
          <p:cNvPr id="56" name="Rectangle 55"/>
          <p:cNvSpPr/>
          <p:nvPr/>
        </p:nvSpPr>
        <p:spPr>
          <a:xfrm>
            <a:off x="405591" y="33996679"/>
            <a:ext cx="43054860" cy="396024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31" name="Rectangle 30"/>
          <p:cNvSpPr/>
          <p:nvPr/>
        </p:nvSpPr>
        <p:spPr>
          <a:xfrm>
            <a:off x="407361" y="7312723"/>
            <a:ext cx="26715466" cy="955864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dirty="0"/>
          </a:p>
        </p:txBody>
      </p:sp>
      <p:sp>
        <p:nvSpPr>
          <p:cNvPr id="35" name="Rectangle 34"/>
          <p:cNvSpPr/>
          <p:nvPr/>
        </p:nvSpPr>
        <p:spPr>
          <a:xfrm>
            <a:off x="27322198" y="7316316"/>
            <a:ext cx="16140339" cy="955400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49" name="TextBox 48"/>
          <p:cNvSpPr txBox="1"/>
          <p:nvPr/>
        </p:nvSpPr>
        <p:spPr>
          <a:xfrm>
            <a:off x="31354741" y="7499785"/>
            <a:ext cx="8942453" cy="769441"/>
          </a:xfrm>
          <a:prstGeom prst="rect">
            <a:avLst/>
          </a:prstGeom>
          <a:noFill/>
        </p:spPr>
        <p:txBody>
          <a:bodyPr wrap="square" rtlCol="0">
            <a:spAutoFit/>
          </a:bodyPr>
          <a:lstStyle/>
          <a:p>
            <a:pPr algn="ctr"/>
            <a:r>
              <a:rPr lang="en-US" sz="4400" b="1" dirty="0">
                <a:latin typeface="Helvetica" panose="020B0604020202020204" pitchFamily="34" charset="0"/>
                <a:cs typeface="Helvetica" panose="020B0604020202020204" pitchFamily="34" charset="0"/>
              </a:rPr>
              <a:t>Predicted</a:t>
            </a:r>
            <a:r>
              <a:rPr lang="en-US" sz="4114" b="1" dirty="0">
                <a:latin typeface="Helvetica" panose="020B0604020202020204" pitchFamily="34" charset="0"/>
                <a:cs typeface="Helvetica" panose="020B0604020202020204" pitchFamily="34" charset="0"/>
              </a:rPr>
              <a:t> Results</a:t>
            </a:r>
          </a:p>
        </p:txBody>
      </p:sp>
      <p:sp>
        <p:nvSpPr>
          <p:cNvPr id="86" name="Rectangle 85"/>
          <p:cNvSpPr/>
          <p:nvPr/>
        </p:nvSpPr>
        <p:spPr>
          <a:xfrm>
            <a:off x="407361" y="17003853"/>
            <a:ext cx="43055176" cy="168267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dirty="0"/>
          </a:p>
        </p:txBody>
      </p:sp>
      <p:pic>
        <p:nvPicPr>
          <p:cNvPr id="1026" name="Picture 2" descr="Drake University - Wikipedia">
            <a:extLst>
              <a:ext uri="{FF2B5EF4-FFF2-40B4-BE49-F238E27FC236}">
                <a16:creationId xmlns:a16="http://schemas.microsoft.com/office/drawing/2014/main" id="{2A581B78-B180-B649-9A46-0EBA3B3CE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24" y="882870"/>
            <a:ext cx="2246809" cy="22468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110E1C-DF17-BC42-92FD-3FBBD5C5BDC1}"/>
              </a:ext>
            </a:extLst>
          </p:cNvPr>
          <p:cNvSpPr txBox="1"/>
          <p:nvPr/>
        </p:nvSpPr>
        <p:spPr>
          <a:xfrm>
            <a:off x="1276818" y="15358321"/>
            <a:ext cx="12810535" cy="1318951"/>
          </a:xfrm>
          <a:prstGeom prst="rect">
            <a:avLst/>
          </a:prstGeom>
          <a:noFill/>
        </p:spPr>
        <p:txBody>
          <a:bodyPr wrap="square" rtlCol="0">
            <a:spAutoFit/>
          </a:bodyPr>
          <a:lstStyle/>
          <a:p>
            <a:r>
              <a:rPr lang="en-US" sz="3780" b="1" dirty="0">
                <a:latin typeface="Helvetica" pitchFamily="2" charset="0"/>
              </a:rPr>
              <a:t>Experiment 1 </a:t>
            </a:r>
            <a:r>
              <a:rPr lang="en-US" sz="3780" dirty="0">
                <a:latin typeface="Helvetica" pitchFamily="2" charset="0"/>
              </a:rPr>
              <a:t>– Move eyes halfway to scene edge.</a:t>
            </a:r>
          </a:p>
          <a:p>
            <a:r>
              <a:rPr lang="en-US" sz="3780" b="1" dirty="0">
                <a:latin typeface="Helvetica" pitchFamily="2" charset="0"/>
              </a:rPr>
              <a:t>Experiment 2 </a:t>
            </a:r>
            <a:r>
              <a:rPr lang="en-US" sz="3780" dirty="0">
                <a:latin typeface="Helvetica" pitchFamily="2" charset="0"/>
              </a:rPr>
              <a:t>– Move eyes to </a:t>
            </a:r>
            <a:r>
              <a:rPr lang="en-US" sz="3780" i="1" dirty="0">
                <a:latin typeface="Helvetica" pitchFamily="2" charset="0"/>
              </a:rPr>
              <a:t>object</a:t>
            </a:r>
            <a:r>
              <a:rPr lang="en-US" sz="3780" dirty="0">
                <a:latin typeface="Helvetica" pitchFamily="2" charset="0"/>
              </a:rPr>
              <a:t> of choice</a:t>
            </a:r>
            <a:endParaRPr lang="en-US" sz="3780" b="1" dirty="0">
              <a:latin typeface="Helvetica" pitchFamily="2" charset="0"/>
            </a:endParaRPr>
          </a:p>
          <a:p>
            <a:endParaRPr lang="en-US" sz="429" dirty="0">
              <a:latin typeface="Helvetica" pitchFamily="2" charset="0"/>
            </a:endParaRPr>
          </a:p>
        </p:txBody>
      </p:sp>
      <p:grpSp>
        <p:nvGrpSpPr>
          <p:cNvPr id="29" name="Group 28">
            <a:extLst>
              <a:ext uri="{FF2B5EF4-FFF2-40B4-BE49-F238E27FC236}">
                <a16:creationId xmlns:a16="http://schemas.microsoft.com/office/drawing/2014/main" id="{9E1EB3FA-8058-4E44-B56C-56368263D7C8}"/>
              </a:ext>
            </a:extLst>
          </p:cNvPr>
          <p:cNvGrpSpPr/>
          <p:nvPr/>
        </p:nvGrpSpPr>
        <p:grpSpPr>
          <a:xfrm>
            <a:off x="1215416" y="18323333"/>
            <a:ext cx="13325490" cy="8919966"/>
            <a:chOff x="1958925" y="1823756"/>
            <a:chExt cx="20348985" cy="11125774"/>
          </a:xfrm>
        </p:grpSpPr>
        <p:sp>
          <p:nvSpPr>
            <p:cNvPr id="906" name="pl4">
              <a:extLst>
                <a:ext uri="{FF2B5EF4-FFF2-40B4-BE49-F238E27FC236}">
                  <a16:creationId xmlns:a16="http://schemas.microsoft.com/office/drawing/2014/main" id="{7CD0F75D-90BE-C04B-859C-3F4E60B8F9A5}"/>
                </a:ext>
              </a:extLst>
            </p:cNvPr>
            <p:cNvSpPr/>
            <p:nvPr/>
          </p:nvSpPr>
          <p:spPr>
            <a:xfrm>
              <a:off x="3978708" y="9797923"/>
              <a:ext cx="18329202"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3771"/>
            </a:p>
          </p:txBody>
        </p:sp>
        <p:sp>
          <p:nvSpPr>
            <p:cNvPr id="907" name="pl5">
              <a:extLst>
                <a:ext uri="{FF2B5EF4-FFF2-40B4-BE49-F238E27FC236}">
                  <a16:creationId xmlns:a16="http://schemas.microsoft.com/office/drawing/2014/main" id="{8D1A9312-B744-2547-94F6-443F507ABF4F}"/>
                </a:ext>
              </a:extLst>
            </p:cNvPr>
            <p:cNvSpPr/>
            <p:nvPr/>
          </p:nvSpPr>
          <p:spPr>
            <a:xfrm>
              <a:off x="3978708" y="7642741"/>
              <a:ext cx="18329202"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3771"/>
            </a:p>
          </p:txBody>
        </p:sp>
        <p:sp>
          <p:nvSpPr>
            <p:cNvPr id="908" name="pl6">
              <a:extLst>
                <a:ext uri="{FF2B5EF4-FFF2-40B4-BE49-F238E27FC236}">
                  <a16:creationId xmlns:a16="http://schemas.microsoft.com/office/drawing/2014/main" id="{3BC9CAF1-E4B3-0347-BC0F-8BA46D18B7C9}"/>
                </a:ext>
              </a:extLst>
            </p:cNvPr>
            <p:cNvSpPr/>
            <p:nvPr/>
          </p:nvSpPr>
          <p:spPr>
            <a:xfrm>
              <a:off x="3978708" y="5487564"/>
              <a:ext cx="18329202"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3771"/>
            </a:p>
          </p:txBody>
        </p:sp>
        <p:sp>
          <p:nvSpPr>
            <p:cNvPr id="909" name="pl7">
              <a:extLst>
                <a:ext uri="{FF2B5EF4-FFF2-40B4-BE49-F238E27FC236}">
                  <a16:creationId xmlns:a16="http://schemas.microsoft.com/office/drawing/2014/main" id="{BC8C7B9B-3092-AB44-B0E8-E84D3612E95D}"/>
                </a:ext>
              </a:extLst>
            </p:cNvPr>
            <p:cNvSpPr/>
            <p:nvPr/>
          </p:nvSpPr>
          <p:spPr>
            <a:xfrm>
              <a:off x="3978708" y="3332382"/>
              <a:ext cx="18329202"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3771"/>
            </a:p>
          </p:txBody>
        </p:sp>
        <p:sp>
          <p:nvSpPr>
            <p:cNvPr id="910" name="pl8">
              <a:extLst>
                <a:ext uri="{FF2B5EF4-FFF2-40B4-BE49-F238E27FC236}">
                  <a16:creationId xmlns:a16="http://schemas.microsoft.com/office/drawing/2014/main" id="{5F57B7CD-D85D-0B49-86BE-F7E8893115DE}"/>
                </a:ext>
              </a:extLst>
            </p:cNvPr>
            <p:cNvSpPr/>
            <p:nvPr/>
          </p:nvSpPr>
          <p:spPr>
            <a:xfrm>
              <a:off x="3978708" y="10875514"/>
              <a:ext cx="18329202"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3771"/>
            </a:p>
          </p:txBody>
        </p:sp>
        <p:sp>
          <p:nvSpPr>
            <p:cNvPr id="911" name="pl9">
              <a:extLst>
                <a:ext uri="{FF2B5EF4-FFF2-40B4-BE49-F238E27FC236}">
                  <a16:creationId xmlns:a16="http://schemas.microsoft.com/office/drawing/2014/main" id="{FB0BF13B-357F-7547-98D2-F47058925F0E}"/>
                </a:ext>
              </a:extLst>
            </p:cNvPr>
            <p:cNvSpPr/>
            <p:nvPr/>
          </p:nvSpPr>
          <p:spPr>
            <a:xfrm>
              <a:off x="3978708" y="8720332"/>
              <a:ext cx="18329202"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3771"/>
            </a:p>
          </p:txBody>
        </p:sp>
        <p:sp>
          <p:nvSpPr>
            <p:cNvPr id="912" name="pl10">
              <a:extLst>
                <a:ext uri="{FF2B5EF4-FFF2-40B4-BE49-F238E27FC236}">
                  <a16:creationId xmlns:a16="http://schemas.microsoft.com/office/drawing/2014/main" id="{C0230FAD-97A0-DC49-818A-A699E65DCD68}"/>
                </a:ext>
              </a:extLst>
            </p:cNvPr>
            <p:cNvSpPr/>
            <p:nvPr/>
          </p:nvSpPr>
          <p:spPr>
            <a:xfrm>
              <a:off x="3978708" y="6565150"/>
              <a:ext cx="18329202"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3771"/>
            </a:p>
          </p:txBody>
        </p:sp>
        <p:sp>
          <p:nvSpPr>
            <p:cNvPr id="913" name="pl11">
              <a:extLst>
                <a:ext uri="{FF2B5EF4-FFF2-40B4-BE49-F238E27FC236}">
                  <a16:creationId xmlns:a16="http://schemas.microsoft.com/office/drawing/2014/main" id="{CA0CCE7B-3AF6-0040-8DDD-22BAF9350A18}"/>
                </a:ext>
              </a:extLst>
            </p:cNvPr>
            <p:cNvSpPr/>
            <p:nvPr/>
          </p:nvSpPr>
          <p:spPr>
            <a:xfrm>
              <a:off x="3978708" y="4409973"/>
              <a:ext cx="18329202"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3771"/>
            </a:p>
          </p:txBody>
        </p:sp>
        <p:sp>
          <p:nvSpPr>
            <p:cNvPr id="914" name="pl12">
              <a:extLst>
                <a:ext uri="{FF2B5EF4-FFF2-40B4-BE49-F238E27FC236}">
                  <a16:creationId xmlns:a16="http://schemas.microsoft.com/office/drawing/2014/main" id="{E6100D95-E379-2D4E-BB34-E58A943D8B3D}"/>
                </a:ext>
              </a:extLst>
            </p:cNvPr>
            <p:cNvSpPr/>
            <p:nvPr/>
          </p:nvSpPr>
          <p:spPr>
            <a:xfrm>
              <a:off x="3978708" y="2254791"/>
              <a:ext cx="18329202"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3771"/>
            </a:p>
          </p:txBody>
        </p:sp>
        <p:sp>
          <p:nvSpPr>
            <p:cNvPr id="915" name="pl13">
              <a:extLst>
                <a:ext uri="{FF2B5EF4-FFF2-40B4-BE49-F238E27FC236}">
                  <a16:creationId xmlns:a16="http://schemas.microsoft.com/office/drawing/2014/main" id="{51B54B1C-C4B2-6142-AAC2-603A5A5D4B29}"/>
                </a:ext>
              </a:extLst>
            </p:cNvPr>
            <p:cNvSpPr/>
            <p:nvPr/>
          </p:nvSpPr>
          <p:spPr>
            <a:xfrm>
              <a:off x="6093618" y="1823756"/>
              <a:ext cx="0" cy="9482793"/>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916" name="pl14">
              <a:extLst>
                <a:ext uri="{FF2B5EF4-FFF2-40B4-BE49-F238E27FC236}">
                  <a16:creationId xmlns:a16="http://schemas.microsoft.com/office/drawing/2014/main" id="{137275DD-3AA6-9A43-BF20-451522A0E4D6}"/>
                </a:ext>
              </a:extLst>
            </p:cNvPr>
            <p:cNvSpPr/>
            <p:nvPr/>
          </p:nvSpPr>
          <p:spPr>
            <a:xfrm>
              <a:off x="9618463" y="1823756"/>
              <a:ext cx="0" cy="9482793"/>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917" name="pl15">
              <a:extLst>
                <a:ext uri="{FF2B5EF4-FFF2-40B4-BE49-F238E27FC236}">
                  <a16:creationId xmlns:a16="http://schemas.microsoft.com/office/drawing/2014/main" id="{FF00D4C5-2CF4-2D42-B019-C9121B6E5961}"/>
                </a:ext>
              </a:extLst>
            </p:cNvPr>
            <p:cNvSpPr/>
            <p:nvPr/>
          </p:nvSpPr>
          <p:spPr>
            <a:xfrm>
              <a:off x="13143309" y="1823756"/>
              <a:ext cx="0" cy="9482793"/>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918" name="pl16">
              <a:extLst>
                <a:ext uri="{FF2B5EF4-FFF2-40B4-BE49-F238E27FC236}">
                  <a16:creationId xmlns:a16="http://schemas.microsoft.com/office/drawing/2014/main" id="{96680AE9-67A2-334A-BF0C-EBE81AF3C139}"/>
                </a:ext>
              </a:extLst>
            </p:cNvPr>
            <p:cNvSpPr/>
            <p:nvPr/>
          </p:nvSpPr>
          <p:spPr>
            <a:xfrm>
              <a:off x="16668160" y="1823756"/>
              <a:ext cx="0" cy="9482793"/>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919" name="pl17">
              <a:extLst>
                <a:ext uri="{FF2B5EF4-FFF2-40B4-BE49-F238E27FC236}">
                  <a16:creationId xmlns:a16="http://schemas.microsoft.com/office/drawing/2014/main" id="{DE5ABC77-5E66-A349-8596-02002601167F}"/>
                </a:ext>
              </a:extLst>
            </p:cNvPr>
            <p:cNvSpPr/>
            <p:nvPr/>
          </p:nvSpPr>
          <p:spPr>
            <a:xfrm>
              <a:off x="20193005" y="1823756"/>
              <a:ext cx="0" cy="9482793"/>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920" name="pl18">
              <a:extLst>
                <a:ext uri="{FF2B5EF4-FFF2-40B4-BE49-F238E27FC236}">
                  <a16:creationId xmlns:a16="http://schemas.microsoft.com/office/drawing/2014/main" id="{0C2B251C-845E-5C45-BBDC-E6E545C75B23}"/>
                </a:ext>
              </a:extLst>
            </p:cNvPr>
            <p:cNvSpPr/>
            <p:nvPr/>
          </p:nvSpPr>
          <p:spPr>
            <a:xfrm>
              <a:off x="6093618" y="5458948"/>
              <a:ext cx="14099387" cy="465632"/>
            </a:xfrm>
            <a:custGeom>
              <a:avLst/>
              <a:gdLst/>
              <a:ahLst/>
              <a:cxnLst/>
              <a:rect l="0" t="0" r="0" b="0"/>
              <a:pathLst>
                <a:path w="2364677" h="87200">
                  <a:moveTo>
                    <a:pt x="0" y="65394"/>
                  </a:moveTo>
                  <a:lnTo>
                    <a:pt x="591169" y="87200"/>
                  </a:lnTo>
                  <a:lnTo>
                    <a:pt x="1182338" y="54350"/>
                  </a:lnTo>
                  <a:lnTo>
                    <a:pt x="1773507" y="53723"/>
                  </a:lnTo>
                  <a:lnTo>
                    <a:pt x="2364677" y="0"/>
                  </a:lnTo>
                </a:path>
              </a:pathLst>
            </a:custGeom>
            <a:ln w="76200" cap="flat">
              <a:solidFill>
                <a:srgbClr val="3A66C6"/>
              </a:solidFill>
              <a:custDash>
                <a:ds d="200000" sp="200000"/>
                <a:ds d="600000" sp="200000"/>
              </a:custDash>
              <a:round/>
            </a:ln>
          </p:spPr>
          <p:txBody>
            <a:bodyPr/>
            <a:lstStyle/>
            <a:p>
              <a:endParaRPr sz="3771"/>
            </a:p>
          </p:txBody>
        </p:sp>
        <p:sp>
          <p:nvSpPr>
            <p:cNvPr id="921" name="pl19">
              <a:extLst>
                <a:ext uri="{FF2B5EF4-FFF2-40B4-BE49-F238E27FC236}">
                  <a16:creationId xmlns:a16="http://schemas.microsoft.com/office/drawing/2014/main" id="{9962E671-E75C-F24F-8C6D-50B9EB0EDA10}"/>
                </a:ext>
              </a:extLst>
            </p:cNvPr>
            <p:cNvSpPr/>
            <p:nvPr/>
          </p:nvSpPr>
          <p:spPr>
            <a:xfrm>
              <a:off x="6093618" y="4316879"/>
              <a:ext cx="14099387" cy="507069"/>
            </a:xfrm>
            <a:custGeom>
              <a:avLst/>
              <a:gdLst/>
              <a:ahLst/>
              <a:cxnLst/>
              <a:rect l="0" t="0" r="0" b="0"/>
              <a:pathLst>
                <a:path w="2364677" h="94960">
                  <a:moveTo>
                    <a:pt x="0" y="93527"/>
                  </a:moveTo>
                  <a:lnTo>
                    <a:pt x="591169" y="54868"/>
                  </a:lnTo>
                  <a:lnTo>
                    <a:pt x="1182338" y="18996"/>
                  </a:lnTo>
                  <a:lnTo>
                    <a:pt x="1773507" y="0"/>
                  </a:lnTo>
                  <a:lnTo>
                    <a:pt x="2364677" y="94960"/>
                  </a:lnTo>
                </a:path>
              </a:pathLst>
            </a:custGeom>
            <a:ln w="76200" cap="flat">
              <a:solidFill>
                <a:schemeClr val="accent2"/>
              </a:solidFill>
              <a:prstDash val="solid"/>
              <a:round/>
            </a:ln>
          </p:spPr>
          <p:txBody>
            <a:bodyPr/>
            <a:lstStyle/>
            <a:p>
              <a:endParaRPr sz="3771"/>
            </a:p>
          </p:txBody>
        </p:sp>
        <p:sp>
          <p:nvSpPr>
            <p:cNvPr id="922" name="pl20">
              <a:extLst>
                <a:ext uri="{FF2B5EF4-FFF2-40B4-BE49-F238E27FC236}">
                  <a16:creationId xmlns:a16="http://schemas.microsoft.com/office/drawing/2014/main" id="{BEBE7801-32A9-314D-BE46-DA8B3EB1D520}"/>
                </a:ext>
              </a:extLst>
            </p:cNvPr>
            <p:cNvSpPr/>
            <p:nvPr/>
          </p:nvSpPr>
          <p:spPr>
            <a:xfrm>
              <a:off x="9442224" y="5566273"/>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23" name="pl21">
              <a:extLst>
                <a:ext uri="{FF2B5EF4-FFF2-40B4-BE49-F238E27FC236}">
                  <a16:creationId xmlns:a16="http://schemas.microsoft.com/office/drawing/2014/main" id="{26BDA62D-7882-2F4F-8A18-7187E91B79BB}"/>
                </a:ext>
              </a:extLst>
            </p:cNvPr>
            <p:cNvSpPr/>
            <p:nvPr/>
          </p:nvSpPr>
          <p:spPr>
            <a:xfrm>
              <a:off x="9618463" y="5566273"/>
              <a:ext cx="0" cy="716625"/>
            </a:xfrm>
            <a:custGeom>
              <a:avLst/>
              <a:gdLst/>
              <a:ahLst/>
              <a:cxnLst/>
              <a:rect l="0" t="0" r="0" b="0"/>
              <a:pathLst>
                <a:path h="134204">
                  <a:moveTo>
                    <a:pt x="0" y="0"/>
                  </a:moveTo>
                  <a:lnTo>
                    <a:pt x="0" y="134204"/>
                  </a:lnTo>
                </a:path>
              </a:pathLst>
            </a:custGeom>
            <a:ln w="28575" cap="flat">
              <a:solidFill>
                <a:srgbClr val="000000">
                  <a:alpha val="100000"/>
                </a:srgbClr>
              </a:solidFill>
              <a:prstDash val="solid"/>
              <a:round/>
            </a:ln>
          </p:spPr>
          <p:txBody>
            <a:bodyPr/>
            <a:lstStyle/>
            <a:p>
              <a:endParaRPr sz="3771"/>
            </a:p>
          </p:txBody>
        </p:sp>
        <p:sp>
          <p:nvSpPr>
            <p:cNvPr id="924" name="pl22">
              <a:extLst>
                <a:ext uri="{FF2B5EF4-FFF2-40B4-BE49-F238E27FC236}">
                  <a16:creationId xmlns:a16="http://schemas.microsoft.com/office/drawing/2014/main" id="{2463F3FB-F514-A74A-8CD2-E7544EEF19A2}"/>
                </a:ext>
              </a:extLst>
            </p:cNvPr>
            <p:cNvSpPr/>
            <p:nvPr/>
          </p:nvSpPr>
          <p:spPr>
            <a:xfrm>
              <a:off x="9442224" y="6282898"/>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25" name="pl23">
              <a:extLst>
                <a:ext uri="{FF2B5EF4-FFF2-40B4-BE49-F238E27FC236}">
                  <a16:creationId xmlns:a16="http://schemas.microsoft.com/office/drawing/2014/main" id="{60DC54CA-9652-E448-B9EA-0E8CB2A3DDFD}"/>
                </a:ext>
              </a:extLst>
            </p:cNvPr>
            <p:cNvSpPr/>
            <p:nvPr/>
          </p:nvSpPr>
          <p:spPr>
            <a:xfrm>
              <a:off x="5917373" y="5398598"/>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26" name="pl24">
              <a:extLst>
                <a:ext uri="{FF2B5EF4-FFF2-40B4-BE49-F238E27FC236}">
                  <a16:creationId xmlns:a16="http://schemas.microsoft.com/office/drawing/2014/main" id="{98A24CE0-1843-A54B-B8D1-5885042A30AA}"/>
                </a:ext>
              </a:extLst>
            </p:cNvPr>
            <p:cNvSpPr/>
            <p:nvPr/>
          </p:nvSpPr>
          <p:spPr>
            <a:xfrm>
              <a:off x="6093618" y="5398598"/>
              <a:ext cx="0" cy="819096"/>
            </a:xfrm>
            <a:custGeom>
              <a:avLst/>
              <a:gdLst/>
              <a:ahLst/>
              <a:cxnLst/>
              <a:rect l="0" t="0" r="0" b="0"/>
              <a:pathLst>
                <a:path h="153394">
                  <a:moveTo>
                    <a:pt x="0" y="0"/>
                  </a:moveTo>
                  <a:lnTo>
                    <a:pt x="0" y="153394"/>
                  </a:lnTo>
                </a:path>
              </a:pathLst>
            </a:custGeom>
            <a:ln w="28575" cap="flat">
              <a:solidFill>
                <a:srgbClr val="000000">
                  <a:alpha val="100000"/>
                </a:srgbClr>
              </a:solidFill>
              <a:prstDash val="solid"/>
              <a:round/>
            </a:ln>
          </p:spPr>
          <p:txBody>
            <a:bodyPr/>
            <a:lstStyle/>
            <a:p>
              <a:endParaRPr sz="3771"/>
            </a:p>
          </p:txBody>
        </p:sp>
        <p:sp>
          <p:nvSpPr>
            <p:cNvPr id="927" name="pl25">
              <a:extLst>
                <a:ext uri="{FF2B5EF4-FFF2-40B4-BE49-F238E27FC236}">
                  <a16:creationId xmlns:a16="http://schemas.microsoft.com/office/drawing/2014/main" id="{8E873DF2-9A21-4E48-89A5-5F6776B4DBE6}"/>
                </a:ext>
              </a:extLst>
            </p:cNvPr>
            <p:cNvSpPr/>
            <p:nvPr/>
          </p:nvSpPr>
          <p:spPr>
            <a:xfrm>
              <a:off x="5917373" y="6217693"/>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28" name="pl26">
              <a:extLst>
                <a:ext uri="{FF2B5EF4-FFF2-40B4-BE49-F238E27FC236}">
                  <a16:creationId xmlns:a16="http://schemas.microsoft.com/office/drawing/2014/main" id="{5BF2EE4B-CA49-9A41-A329-6F0497AAD4EC}"/>
                </a:ext>
              </a:extLst>
            </p:cNvPr>
            <p:cNvSpPr/>
            <p:nvPr/>
          </p:nvSpPr>
          <p:spPr>
            <a:xfrm>
              <a:off x="12967069" y="5385670"/>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29" name="pl27">
              <a:extLst>
                <a:ext uri="{FF2B5EF4-FFF2-40B4-BE49-F238E27FC236}">
                  <a16:creationId xmlns:a16="http://schemas.microsoft.com/office/drawing/2014/main" id="{950D7390-8E6D-1242-8EA1-AA5C37807481}"/>
                </a:ext>
              </a:extLst>
            </p:cNvPr>
            <p:cNvSpPr/>
            <p:nvPr/>
          </p:nvSpPr>
          <p:spPr>
            <a:xfrm>
              <a:off x="13143309" y="5385670"/>
              <a:ext cx="0" cy="726995"/>
            </a:xfrm>
            <a:custGeom>
              <a:avLst/>
              <a:gdLst/>
              <a:ahLst/>
              <a:cxnLst/>
              <a:rect l="0" t="0" r="0" b="0"/>
              <a:pathLst>
                <a:path h="136146">
                  <a:moveTo>
                    <a:pt x="0" y="0"/>
                  </a:moveTo>
                  <a:lnTo>
                    <a:pt x="0" y="136146"/>
                  </a:lnTo>
                </a:path>
              </a:pathLst>
            </a:custGeom>
            <a:ln w="28575" cap="flat">
              <a:solidFill>
                <a:srgbClr val="000000">
                  <a:alpha val="100000"/>
                </a:srgbClr>
              </a:solidFill>
              <a:prstDash val="solid"/>
              <a:round/>
            </a:ln>
          </p:spPr>
          <p:txBody>
            <a:bodyPr/>
            <a:lstStyle/>
            <a:p>
              <a:endParaRPr sz="3771"/>
            </a:p>
          </p:txBody>
        </p:sp>
        <p:sp>
          <p:nvSpPr>
            <p:cNvPr id="930" name="pl28">
              <a:extLst>
                <a:ext uri="{FF2B5EF4-FFF2-40B4-BE49-F238E27FC236}">
                  <a16:creationId xmlns:a16="http://schemas.microsoft.com/office/drawing/2014/main" id="{2D55EADA-A941-7E40-8AEC-F7C380C5CC90}"/>
                </a:ext>
              </a:extLst>
            </p:cNvPr>
            <p:cNvSpPr/>
            <p:nvPr/>
          </p:nvSpPr>
          <p:spPr>
            <a:xfrm>
              <a:off x="12967069" y="6112670"/>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31" name="pl29">
              <a:extLst>
                <a:ext uri="{FF2B5EF4-FFF2-40B4-BE49-F238E27FC236}">
                  <a16:creationId xmlns:a16="http://schemas.microsoft.com/office/drawing/2014/main" id="{CBD92EFC-41E9-0641-9B7F-3E41FAE102D4}"/>
                </a:ext>
              </a:extLst>
            </p:cNvPr>
            <p:cNvSpPr/>
            <p:nvPr/>
          </p:nvSpPr>
          <p:spPr>
            <a:xfrm>
              <a:off x="16491914" y="5386465"/>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32" name="pl30">
              <a:extLst>
                <a:ext uri="{FF2B5EF4-FFF2-40B4-BE49-F238E27FC236}">
                  <a16:creationId xmlns:a16="http://schemas.microsoft.com/office/drawing/2014/main" id="{68E46D65-E2E6-F847-B45C-F217B48EC262}"/>
                </a:ext>
              </a:extLst>
            </p:cNvPr>
            <p:cNvSpPr/>
            <p:nvPr/>
          </p:nvSpPr>
          <p:spPr>
            <a:xfrm>
              <a:off x="16668160" y="5386465"/>
              <a:ext cx="0" cy="718707"/>
            </a:xfrm>
            <a:custGeom>
              <a:avLst/>
              <a:gdLst/>
              <a:ahLst/>
              <a:cxnLst/>
              <a:rect l="0" t="0" r="0" b="0"/>
              <a:pathLst>
                <a:path h="134594">
                  <a:moveTo>
                    <a:pt x="0" y="0"/>
                  </a:moveTo>
                  <a:lnTo>
                    <a:pt x="0" y="134594"/>
                  </a:lnTo>
                </a:path>
              </a:pathLst>
            </a:custGeom>
            <a:ln w="28575" cap="flat">
              <a:solidFill>
                <a:srgbClr val="000000">
                  <a:alpha val="100000"/>
                </a:srgbClr>
              </a:solidFill>
              <a:prstDash val="solid"/>
              <a:round/>
            </a:ln>
          </p:spPr>
          <p:txBody>
            <a:bodyPr/>
            <a:lstStyle/>
            <a:p>
              <a:endParaRPr sz="3771"/>
            </a:p>
          </p:txBody>
        </p:sp>
        <p:sp>
          <p:nvSpPr>
            <p:cNvPr id="933" name="pl31">
              <a:extLst>
                <a:ext uri="{FF2B5EF4-FFF2-40B4-BE49-F238E27FC236}">
                  <a16:creationId xmlns:a16="http://schemas.microsoft.com/office/drawing/2014/main" id="{B02FFFC5-CC2C-844B-B2EB-4F55391972DF}"/>
                </a:ext>
              </a:extLst>
            </p:cNvPr>
            <p:cNvSpPr/>
            <p:nvPr/>
          </p:nvSpPr>
          <p:spPr>
            <a:xfrm>
              <a:off x="16491914" y="6105178"/>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34" name="pl32">
              <a:extLst>
                <a:ext uri="{FF2B5EF4-FFF2-40B4-BE49-F238E27FC236}">
                  <a16:creationId xmlns:a16="http://schemas.microsoft.com/office/drawing/2014/main" id="{F8882CBB-48C6-F148-BB43-DA919357C51A}"/>
                </a:ext>
              </a:extLst>
            </p:cNvPr>
            <p:cNvSpPr/>
            <p:nvPr/>
          </p:nvSpPr>
          <p:spPr>
            <a:xfrm>
              <a:off x="20016759" y="5016630"/>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35" name="pl33">
              <a:extLst>
                <a:ext uri="{FF2B5EF4-FFF2-40B4-BE49-F238E27FC236}">
                  <a16:creationId xmlns:a16="http://schemas.microsoft.com/office/drawing/2014/main" id="{6C10BC93-0F08-ED47-AEA9-B04C5C676680}"/>
                </a:ext>
              </a:extLst>
            </p:cNvPr>
            <p:cNvSpPr/>
            <p:nvPr/>
          </p:nvSpPr>
          <p:spPr>
            <a:xfrm>
              <a:off x="20193005" y="5016630"/>
              <a:ext cx="0" cy="884631"/>
            </a:xfrm>
            <a:custGeom>
              <a:avLst/>
              <a:gdLst/>
              <a:ahLst/>
              <a:cxnLst/>
              <a:rect l="0" t="0" r="0" b="0"/>
              <a:pathLst>
                <a:path h="165667">
                  <a:moveTo>
                    <a:pt x="0" y="0"/>
                  </a:moveTo>
                  <a:lnTo>
                    <a:pt x="0" y="165667"/>
                  </a:lnTo>
                </a:path>
              </a:pathLst>
            </a:custGeom>
            <a:ln w="28575" cap="flat">
              <a:solidFill>
                <a:srgbClr val="000000">
                  <a:alpha val="100000"/>
                </a:srgbClr>
              </a:solidFill>
              <a:prstDash val="solid"/>
              <a:round/>
            </a:ln>
          </p:spPr>
          <p:txBody>
            <a:bodyPr/>
            <a:lstStyle/>
            <a:p>
              <a:endParaRPr sz="3771"/>
            </a:p>
          </p:txBody>
        </p:sp>
        <p:sp>
          <p:nvSpPr>
            <p:cNvPr id="936" name="pl34">
              <a:extLst>
                <a:ext uri="{FF2B5EF4-FFF2-40B4-BE49-F238E27FC236}">
                  <a16:creationId xmlns:a16="http://schemas.microsoft.com/office/drawing/2014/main" id="{7EE01E03-CCEF-2145-9F05-55EEA35DF6DA}"/>
                </a:ext>
              </a:extLst>
            </p:cNvPr>
            <p:cNvSpPr/>
            <p:nvPr/>
          </p:nvSpPr>
          <p:spPr>
            <a:xfrm>
              <a:off x="20016759" y="5901266"/>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37" name="pl35">
              <a:extLst>
                <a:ext uri="{FF2B5EF4-FFF2-40B4-BE49-F238E27FC236}">
                  <a16:creationId xmlns:a16="http://schemas.microsoft.com/office/drawing/2014/main" id="{A87BEF14-5894-7945-8946-8C8536328DB6}"/>
                </a:ext>
              </a:extLst>
            </p:cNvPr>
            <p:cNvSpPr/>
            <p:nvPr/>
          </p:nvSpPr>
          <p:spPr>
            <a:xfrm>
              <a:off x="9442224" y="4258921"/>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38" name="pl36">
              <a:extLst>
                <a:ext uri="{FF2B5EF4-FFF2-40B4-BE49-F238E27FC236}">
                  <a16:creationId xmlns:a16="http://schemas.microsoft.com/office/drawing/2014/main" id="{42530D53-7875-3545-8827-90EB4B0F8981}"/>
                </a:ext>
              </a:extLst>
            </p:cNvPr>
            <p:cNvSpPr/>
            <p:nvPr/>
          </p:nvSpPr>
          <p:spPr>
            <a:xfrm>
              <a:off x="9618463" y="4258921"/>
              <a:ext cx="0" cy="701887"/>
            </a:xfrm>
            <a:custGeom>
              <a:avLst/>
              <a:gdLst/>
              <a:ahLst/>
              <a:cxnLst/>
              <a:rect l="0" t="0" r="0" b="0"/>
              <a:pathLst>
                <a:path h="131444">
                  <a:moveTo>
                    <a:pt x="0" y="0"/>
                  </a:moveTo>
                  <a:lnTo>
                    <a:pt x="0" y="131444"/>
                  </a:lnTo>
                </a:path>
              </a:pathLst>
            </a:custGeom>
            <a:ln w="28575" cap="flat">
              <a:solidFill>
                <a:srgbClr val="000000">
                  <a:alpha val="100000"/>
                </a:srgbClr>
              </a:solidFill>
              <a:prstDash val="solid"/>
              <a:round/>
            </a:ln>
          </p:spPr>
          <p:txBody>
            <a:bodyPr/>
            <a:lstStyle/>
            <a:p>
              <a:endParaRPr sz="3771"/>
            </a:p>
          </p:txBody>
        </p:sp>
        <p:sp>
          <p:nvSpPr>
            <p:cNvPr id="939" name="pl37">
              <a:extLst>
                <a:ext uri="{FF2B5EF4-FFF2-40B4-BE49-F238E27FC236}">
                  <a16:creationId xmlns:a16="http://schemas.microsoft.com/office/drawing/2014/main" id="{B6EEF21A-68D9-1544-9905-B3BDB420A2D5}"/>
                </a:ext>
              </a:extLst>
            </p:cNvPr>
            <p:cNvSpPr/>
            <p:nvPr/>
          </p:nvSpPr>
          <p:spPr>
            <a:xfrm>
              <a:off x="9442224" y="4960807"/>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40" name="pl38">
              <a:extLst>
                <a:ext uri="{FF2B5EF4-FFF2-40B4-BE49-F238E27FC236}">
                  <a16:creationId xmlns:a16="http://schemas.microsoft.com/office/drawing/2014/main" id="{400BD1D1-644C-5C4B-8E85-DD24322E1572}"/>
                </a:ext>
              </a:extLst>
            </p:cNvPr>
            <p:cNvSpPr/>
            <p:nvPr/>
          </p:nvSpPr>
          <p:spPr>
            <a:xfrm>
              <a:off x="5917373" y="4447656"/>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41" name="pl39">
              <a:extLst>
                <a:ext uri="{FF2B5EF4-FFF2-40B4-BE49-F238E27FC236}">
                  <a16:creationId xmlns:a16="http://schemas.microsoft.com/office/drawing/2014/main" id="{9B07748A-9A38-F748-8B56-5D9801A35ED7}"/>
                </a:ext>
              </a:extLst>
            </p:cNvPr>
            <p:cNvSpPr/>
            <p:nvPr/>
          </p:nvSpPr>
          <p:spPr>
            <a:xfrm>
              <a:off x="6093618" y="4447656"/>
              <a:ext cx="0" cy="737284"/>
            </a:xfrm>
            <a:custGeom>
              <a:avLst/>
              <a:gdLst/>
              <a:ahLst/>
              <a:cxnLst/>
              <a:rect l="0" t="0" r="0" b="0"/>
              <a:pathLst>
                <a:path h="138073">
                  <a:moveTo>
                    <a:pt x="0" y="0"/>
                  </a:moveTo>
                  <a:lnTo>
                    <a:pt x="0" y="138073"/>
                  </a:lnTo>
                </a:path>
              </a:pathLst>
            </a:custGeom>
            <a:ln w="28575" cap="flat">
              <a:solidFill>
                <a:srgbClr val="000000">
                  <a:alpha val="100000"/>
                </a:srgbClr>
              </a:solidFill>
              <a:prstDash val="solid"/>
              <a:round/>
            </a:ln>
          </p:spPr>
          <p:txBody>
            <a:bodyPr/>
            <a:lstStyle/>
            <a:p>
              <a:endParaRPr sz="3771"/>
            </a:p>
          </p:txBody>
        </p:sp>
        <p:sp>
          <p:nvSpPr>
            <p:cNvPr id="942" name="pl40">
              <a:extLst>
                <a:ext uri="{FF2B5EF4-FFF2-40B4-BE49-F238E27FC236}">
                  <a16:creationId xmlns:a16="http://schemas.microsoft.com/office/drawing/2014/main" id="{2ECE67D6-37ED-9446-9CC4-15F95F071295}"/>
                </a:ext>
              </a:extLst>
            </p:cNvPr>
            <p:cNvSpPr/>
            <p:nvPr/>
          </p:nvSpPr>
          <p:spPr>
            <a:xfrm>
              <a:off x="5917373" y="5184941"/>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43" name="pl41">
              <a:extLst>
                <a:ext uri="{FF2B5EF4-FFF2-40B4-BE49-F238E27FC236}">
                  <a16:creationId xmlns:a16="http://schemas.microsoft.com/office/drawing/2014/main" id="{056444B8-3419-F441-85AC-008609BF905F}"/>
                </a:ext>
              </a:extLst>
            </p:cNvPr>
            <p:cNvSpPr/>
            <p:nvPr/>
          </p:nvSpPr>
          <p:spPr>
            <a:xfrm>
              <a:off x="12967069" y="4096772"/>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44" name="pl42">
              <a:extLst>
                <a:ext uri="{FF2B5EF4-FFF2-40B4-BE49-F238E27FC236}">
                  <a16:creationId xmlns:a16="http://schemas.microsoft.com/office/drawing/2014/main" id="{567C4710-F23D-8348-9378-39AC79B70C93}"/>
                </a:ext>
              </a:extLst>
            </p:cNvPr>
            <p:cNvSpPr/>
            <p:nvPr/>
          </p:nvSpPr>
          <p:spPr>
            <a:xfrm>
              <a:off x="13143309" y="4096772"/>
              <a:ext cx="0" cy="643090"/>
            </a:xfrm>
            <a:custGeom>
              <a:avLst/>
              <a:gdLst/>
              <a:ahLst/>
              <a:cxnLst/>
              <a:rect l="0" t="0" r="0" b="0"/>
              <a:pathLst>
                <a:path h="120433">
                  <a:moveTo>
                    <a:pt x="0" y="0"/>
                  </a:moveTo>
                  <a:lnTo>
                    <a:pt x="0" y="120433"/>
                  </a:lnTo>
                </a:path>
              </a:pathLst>
            </a:custGeom>
            <a:ln w="28575" cap="flat">
              <a:solidFill>
                <a:srgbClr val="000000">
                  <a:alpha val="100000"/>
                </a:srgbClr>
              </a:solidFill>
              <a:prstDash val="solid"/>
              <a:round/>
            </a:ln>
          </p:spPr>
          <p:txBody>
            <a:bodyPr/>
            <a:lstStyle/>
            <a:p>
              <a:endParaRPr sz="3771"/>
            </a:p>
          </p:txBody>
        </p:sp>
        <p:sp>
          <p:nvSpPr>
            <p:cNvPr id="945" name="pl43">
              <a:extLst>
                <a:ext uri="{FF2B5EF4-FFF2-40B4-BE49-F238E27FC236}">
                  <a16:creationId xmlns:a16="http://schemas.microsoft.com/office/drawing/2014/main" id="{B1E29018-214C-1143-AA4D-43C4890396DD}"/>
                </a:ext>
              </a:extLst>
            </p:cNvPr>
            <p:cNvSpPr/>
            <p:nvPr/>
          </p:nvSpPr>
          <p:spPr>
            <a:xfrm>
              <a:off x="12967069" y="4739862"/>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46" name="pl44">
              <a:extLst>
                <a:ext uri="{FF2B5EF4-FFF2-40B4-BE49-F238E27FC236}">
                  <a16:creationId xmlns:a16="http://schemas.microsoft.com/office/drawing/2014/main" id="{6DFD9996-76FB-6645-975A-F5571131E163}"/>
                </a:ext>
              </a:extLst>
            </p:cNvPr>
            <p:cNvSpPr/>
            <p:nvPr/>
          </p:nvSpPr>
          <p:spPr>
            <a:xfrm>
              <a:off x="16491914" y="3915480"/>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47" name="pl45">
              <a:extLst>
                <a:ext uri="{FF2B5EF4-FFF2-40B4-BE49-F238E27FC236}">
                  <a16:creationId xmlns:a16="http://schemas.microsoft.com/office/drawing/2014/main" id="{F964DB29-1F0C-BF4F-854F-215D0CE0BDE6}"/>
                </a:ext>
              </a:extLst>
            </p:cNvPr>
            <p:cNvSpPr/>
            <p:nvPr/>
          </p:nvSpPr>
          <p:spPr>
            <a:xfrm>
              <a:off x="16668160" y="3915480"/>
              <a:ext cx="0" cy="802788"/>
            </a:xfrm>
            <a:custGeom>
              <a:avLst/>
              <a:gdLst/>
              <a:ahLst/>
              <a:cxnLst/>
              <a:rect l="0" t="0" r="0" b="0"/>
              <a:pathLst>
                <a:path h="150340">
                  <a:moveTo>
                    <a:pt x="0" y="0"/>
                  </a:moveTo>
                  <a:lnTo>
                    <a:pt x="0" y="150340"/>
                  </a:lnTo>
                </a:path>
              </a:pathLst>
            </a:custGeom>
            <a:ln w="28575" cap="flat">
              <a:solidFill>
                <a:srgbClr val="000000">
                  <a:alpha val="100000"/>
                </a:srgbClr>
              </a:solidFill>
              <a:prstDash val="solid"/>
              <a:round/>
            </a:ln>
          </p:spPr>
          <p:txBody>
            <a:bodyPr/>
            <a:lstStyle/>
            <a:p>
              <a:endParaRPr sz="3771"/>
            </a:p>
          </p:txBody>
        </p:sp>
        <p:sp>
          <p:nvSpPr>
            <p:cNvPr id="948" name="pl46">
              <a:extLst>
                <a:ext uri="{FF2B5EF4-FFF2-40B4-BE49-F238E27FC236}">
                  <a16:creationId xmlns:a16="http://schemas.microsoft.com/office/drawing/2014/main" id="{DB35DE2B-7C59-5C4B-A8CE-F8F8A1A57918}"/>
                </a:ext>
              </a:extLst>
            </p:cNvPr>
            <p:cNvSpPr/>
            <p:nvPr/>
          </p:nvSpPr>
          <p:spPr>
            <a:xfrm>
              <a:off x="16491914" y="4718273"/>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49" name="pl47">
              <a:extLst>
                <a:ext uri="{FF2B5EF4-FFF2-40B4-BE49-F238E27FC236}">
                  <a16:creationId xmlns:a16="http://schemas.microsoft.com/office/drawing/2014/main" id="{4824DFEB-014C-A049-8F8A-0E5355809B8F}"/>
                </a:ext>
              </a:extLst>
            </p:cNvPr>
            <p:cNvSpPr/>
            <p:nvPr/>
          </p:nvSpPr>
          <p:spPr>
            <a:xfrm>
              <a:off x="20016759" y="4249934"/>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50" name="pl48">
              <a:extLst>
                <a:ext uri="{FF2B5EF4-FFF2-40B4-BE49-F238E27FC236}">
                  <a16:creationId xmlns:a16="http://schemas.microsoft.com/office/drawing/2014/main" id="{7E2017B3-87E4-344B-9E2D-EE24FBC489F9}"/>
                </a:ext>
              </a:extLst>
            </p:cNvPr>
            <p:cNvSpPr/>
            <p:nvPr/>
          </p:nvSpPr>
          <p:spPr>
            <a:xfrm>
              <a:off x="20193005" y="4249934"/>
              <a:ext cx="0" cy="1148034"/>
            </a:xfrm>
            <a:custGeom>
              <a:avLst/>
              <a:gdLst/>
              <a:ahLst/>
              <a:cxnLst/>
              <a:rect l="0" t="0" r="0" b="0"/>
              <a:pathLst>
                <a:path h="214995">
                  <a:moveTo>
                    <a:pt x="0" y="0"/>
                  </a:moveTo>
                  <a:lnTo>
                    <a:pt x="0" y="214995"/>
                  </a:lnTo>
                </a:path>
              </a:pathLst>
            </a:custGeom>
            <a:ln w="28575" cap="flat">
              <a:solidFill>
                <a:srgbClr val="000000">
                  <a:alpha val="100000"/>
                </a:srgbClr>
              </a:solidFill>
              <a:prstDash val="solid"/>
              <a:round/>
            </a:ln>
          </p:spPr>
          <p:txBody>
            <a:bodyPr/>
            <a:lstStyle/>
            <a:p>
              <a:endParaRPr sz="3771"/>
            </a:p>
          </p:txBody>
        </p:sp>
        <p:sp>
          <p:nvSpPr>
            <p:cNvPr id="951" name="pl49">
              <a:extLst>
                <a:ext uri="{FF2B5EF4-FFF2-40B4-BE49-F238E27FC236}">
                  <a16:creationId xmlns:a16="http://schemas.microsoft.com/office/drawing/2014/main" id="{4BCA4B68-ED71-D443-8B62-729E4FDD12A3}"/>
                </a:ext>
              </a:extLst>
            </p:cNvPr>
            <p:cNvSpPr/>
            <p:nvPr/>
          </p:nvSpPr>
          <p:spPr>
            <a:xfrm>
              <a:off x="20016759" y="5397973"/>
              <a:ext cx="352479"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1"/>
            </a:p>
          </p:txBody>
        </p:sp>
        <p:sp>
          <p:nvSpPr>
            <p:cNvPr id="952" name="pt50">
              <a:extLst>
                <a:ext uri="{FF2B5EF4-FFF2-40B4-BE49-F238E27FC236}">
                  <a16:creationId xmlns:a16="http://schemas.microsoft.com/office/drawing/2014/main" id="{76F0E873-81B4-0F4C-BFC1-9BFDFEFE532B}"/>
                </a:ext>
              </a:extLst>
            </p:cNvPr>
            <p:cNvSpPr/>
            <p:nvPr/>
          </p:nvSpPr>
          <p:spPr>
            <a:xfrm>
              <a:off x="9408567" y="5728355"/>
              <a:ext cx="440142" cy="361471"/>
            </a:xfrm>
            <a:prstGeom prst="ellipse">
              <a:avLst/>
            </a:prstGeom>
            <a:solidFill>
              <a:srgbClr val="3A66C6"/>
            </a:solidFill>
            <a:ln w="9000" cap="rnd">
              <a:solidFill>
                <a:srgbClr val="3A66C6"/>
              </a:solidFill>
              <a:prstDash val="solid"/>
              <a:round/>
            </a:ln>
          </p:spPr>
          <p:txBody>
            <a:bodyPr/>
            <a:lstStyle/>
            <a:p>
              <a:endParaRPr sz="3771"/>
            </a:p>
          </p:txBody>
        </p:sp>
        <p:sp>
          <p:nvSpPr>
            <p:cNvPr id="953" name="pt51">
              <a:extLst>
                <a:ext uri="{FF2B5EF4-FFF2-40B4-BE49-F238E27FC236}">
                  <a16:creationId xmlns:a16="http://schemas.microsoft.com/office/drawing/2014/main" id="{7599C14E-8DC0-9548-834C-B4B1A4424A7F}"/>
                </a:ext>
              </a:extLst>
            </p:cNvPr>
            <p:cNvSpPr/>
            <p:nvPr/>
          </p:nvSpPr>
          <p:spPr>
            <a:xfrm>
              <a:off x="5883721" y="5611916"/>
              <a:ext cx="440142" cy="361471"/>
            </a:xfrm>
            <a:prstGeom prst="ellipse">
              <a:avLst/>
            </a:prstGeom>
            <a:solidFill>
              <a:srgbClr val="3A66C6"/>
            </a:solidFill>
            <a:ln w="9000" cap="rnd">
              <a:solidFill>
                <a:srgbClr val="3A66C6"/>
              </a:solidFill>
              <a:prstDash val="solid"/>
              <a:round/>
            </a:ln>
          </p:spPr>
          <p:txBody>
            <a:bodyPr/>
            <a:lstStyle/>
            <a:p>
              <a:endParaRPr sz="3771"/>
            </a:p>
          </p:txBody>
        </p:sp>
        <p:sp>
          <p:nvSpPr>
            <p:cNvPr id="954" name="pt52">
              <a:extLst>
                <a:ext uri="{FF2B5EF4-FFF2-40B4-BE49-F238E27FC236}">
                  <a16:creationId xmlns:a16="http://schemas.microsoft.com/office/drawing/2014/main" id="{421791BB-DACE-D74E-9535-06C43D1FCD1F}"/>
                </a:ext>
              </a:extLst>
            </p:cNvPr>
            <p:cNvSpPr/>
            <p:nvPr/>
          </p:nvSpPr>
          <p:spPr>
            <a:xfrm>
              <a:off x="12933414" y="5552943"/>
              <a:ext cx="440142" cy="361471"/>
            </a:xfrm>
            <a:prstGeom prst="ellipse">
              <a:avLst/>
            </a:prstGeom>
            <a:solidFill>
              <a:srgbClr val="3A66C6"/>
            </a:solidFill>
            <a:ln w="9000" cap="rnd">
              <a:solidFill>
                <a:srgbClr val="3A66C6"/>
              </a:solidFill>
              <a:prstDash val="solid"/>
              <a:round/>
            </a:ln>
          </p:spPr>
          <p:txBody>
            <a:bodyPr/>
            <a:lstStyle/>
            <a:p>
              <a:endParaRPr sz="3771"/>
            </a:p>
          </p:txBody>
        </p:sp>
        <p:sp>
          <p:nvSpPr>
            <p:cNvPr id="955" name="pt53">
              <a:extLst>
                <a:ext uri="{FF2B5EF4-FFF2-40B4-BE49-F238E27FC236}">
                  <a16:creationId xmlns:a16="http://schemas.microsoft.com/office/drawing/2014/main" id="{96BCFCC3-42EB-D44C-A683-922618EB256F}"/>
                </a:ext>
              </a:extLst>
            </p:cNvPr>
            <p:cNvSpPr/>
            <p:nvPr/>
          </p:nvSpPr>
          <p:spPr>
            <a:xfrm>
              <a:off x="16458264" y="5549594"/>
              <a:ext cx="440142" cy="361471"/>
            </a:xfrm>
            <a:prstGeom prst="ellipse">
              <a:avLst/>
            </a:prstGeom>
            <a:solidFill>
              <a:srgbClr val="3A66C6"/>
            </a:solidFill>
            <a:ln w="9000" cap="rnd">
              <a:solidFill>
                <a:srgbClr val="3A66C6"/>
              </a:solidFill>
              <a:prstDash val="solid"/>
              <a:round/>
            </a:ln>
          </p:spPr>
          <p:txBody>
            <a:bodyPr/>
            <a:lstStyle/>
            <a:p>
              <a:endParaRPr sz="3771"/>
            </a:p>
          </p:txBody>
        </p:sp>
        <p:sp>
          <p:nvSpPr>
            <p:cNvPr id="956" name="pt54">
              <a:extLst>
                <a:ext uri="{FF2B5EF4-FFF2-40B4-BE49-F238E27FC236}">
                  <a16:creationId xmlns:a16="http://schemas.microsoft.com/office/drawing/2014/main" id="{2190BDBB-B944-AD4B-8CDB-B0BFF0D7C50E}"/>
                </a:ext>
              </a:extLst>
            </p:cNvPr>
            <p:cNvSpPr/>
            <p:nvPr/>
          </p:nvSpPr>
          <p:spPr>
            <a:xfrm>
              <a:off x="19983110" y="5262718"/>
              <a:ext cx="440142" cy="361471"/>
            </a:xfrm>
            <a:prstGeom prst="ellipse">
              <a:avLst/>
            </a:prstGeom>
            <a:solidFill>
              <a:srgbClr val="3A66C6"/>
            </a:solidFill>
            <a:ln w="9000" cap="rnd">
              <a:solidFill>
                <a:srgbClr val="3A66C6"/>
              </a:solidFill>
              <a:prstDash val="solid"/>
              <a:round/>
            </a:ln>
          </p:spPr>
          <p:txBody>
            <a:bodyPr/>
            <a:lstStyle/>
            <a:p>
              <a:endParaRPr sz="3771"/>
            </a:p>
          </p:txBody>
        </p:sp>
        <p:sp>
          <p:nvSpPr>
            <p:cNvPr id="957" name="pt55">
              <a:extLst>
                <a:ext uri="{FF2B5EF4-FFF2-40B4-BE49-F238E27FC236}">
                  <a16:creationId xmlns:a16="http://schemas.microsoft.com/office/drawing/2014/main" id="{4E508656-0170-F14D-8B14-CEAE38219CDF}"/>
                </a:ext>
              </a:extLst>
            </p:cNvPr>
            <p:cNvSpPr/>
            <p:nvPr/>
          </p:nvSpPr>
          <p:spPr>
            <a:xfrm>
              <a:off x="9387951" y="4413633"/>
              <a:ext cx="440142" cy="361471"/>
            </a:xfrm>
            <a:prstGeom prst="ellipse">
              <a:avLst/>
            </a:prstGeom>
            <a:solidFill>
              <a:schemeClr val="accent2"/>
            </a:solidFill>
            <a:ln w="9000" cap="rnd">
              <a:solidFill>
                <a:schemeClr val="accent2"/>
              </a:solidFill>
              <a:prstDash val="solid"/>
              <a:round/>
            </a:ln>
          </p:spPr>
          <p:txBody>
            <a:bodyPr/>
            <a:lstStyle/>
            <a:p>
              <a:endParaRPr sz="3771"/>
            </a:p>
          </p:txBody>
        </p:sp>
        <p:sp>
          <p:nvSpPr>
            <p:cNvPr id="958" name="pt56">
              <a:extLst>
                <a:ext uri="{FF2B5EF4-FFF2-40B4-BE49-F238E27FC236}">
                  <a16:creationId xmlns:a16="http://schemas.microsoft.com/office/drawing/2014/main" id="{0A7FBFBB-2C44-8545-8667-AB87D95645E8}"/>
                </a:ext>
              </a:extLst>
            </p:cNvPr>
            <p:cNvSpPr/>
            <p:nvPr/>
          </p:nvSpPr>
          <p:spPr>
            <a:xfrm>
              <a:off x="5863105" y="4641288"/>
              <a:ext cx="440142" cy="361471"/>
            </a:xfrm>
            <a:prstGeom prst="ellipse">
              <a:avLst/>
            </a:prstGeom>
            <a:solidFill>
              <a:schemeClr val="accent2"/>
            </a:solidFill>
            <a:ln w="9000" cap="rnd">
              <a:solidFill>
                <a:schemeClr val="accent2"/>
              </a:solidFill>
              <a:prstDash val="solid"/>
              <a:round/>
            </a:ln>
          </p:spPr>
          <p:txBody>
            <a:bodyPr/>
            <a:lstStyle/>
            <a:p>
              <a:endParaRPr sz="3771"/>
            </a:p>
          </p:txBody>
        </p:sp>
        <p:sp>
          <p:nvSpPr>
            <p:cNvPr id="959" name="pt57">
              <a:extLst>
                <a:ext uri="{FF2B5EF4-FFF2-40B4-BE49-F238E27FC236}">
                  <a16:creationId xmlns:a16="http://schemas.microsoft.com/office/drawing/2014/main" id="{9BA3625B-15F0-D44C-9BF3-0E29C2A8A4C4}"/>
                </a:ext>
              </a:extLst>
            </p:cNvPr>
            <p:cNvSpPr/>
            <p:nvPr/>
          </p:nvSpPr>
          <p:spPr>
            <a:xfrm>
              <a:off x="12912797" y="4222084"/>
              <a:ext cx="440142" cy="361471"/>
            </a:xfrm>
            <a:prstGeom prst="ellipse">
              <a:avLst/>
            </a:prstGeom>
            <a:solidFill>
              <a:schemeClr val="accent2"/>
            </a:solidFill>
            <a:ln w="9000" cap="rnd">
              <a:solidFill>
                <a:schemeClr val="accent2"/>
              </a:solidFill>
              <a:prstDash val="solid"/>
              <a:round/>
            </a:ln>
          </p:spPr>
          <p:txBody>
            <a:bodyPr/>
            <a:lstStyle/>
            <a:p>
              <a:endParaRPr sz="3771"/>
            </a:p>
          </p:txBody>
        </p:sp>
        <p:sp>
          <p:nvSpPr>
            <p:cNvPr id="960" name="pt58">
              <a:extLst>
                <a:ext uri="{FF2B5EF4-FFF2-40B4-BE49-F238E27FC236}">
                  <a16:creationId xmlns:a16="http://schemas.microsoft.com/office/drawing/2014/main" id="{B1397FDB-2BEE-1A4E-ABB8-48D6BDB14441}"/>
                </a:ext>
              </a:extLst>
            </p:cNvPr>
            <p:cNvSpPr/>
            <p:nvPr/>
          </p:nvSpPr>
          <p:spPr>
            <a:xfrm>
              <a:off x="16458264" y="4120648"/>
              <a:ext cx="440142" cy="361471"/>
            </a:xfrm>
            <a:prstGeom prst="ellipse">
              <a:avLst/>
            </a:prstGeom>
            <a:solidFill>
              <a:schemeClr val="accent2"/>
            </a:solidFill>
            <a:ln w="9000" cap="rnd">
              <a:solidFill>
                <a:schemeClr val="accent2"/>
              </a:solidFill>
              <a:prstDash val="solid"/>
              <a:round/>
            </a:ln>
          </p:spPr>
          <p:txBody>
            <a:bodyPr/>
            <a:lstStyle/>
            <a:p>
              <a:endParaRPr sz="3771"/>
            </a:p>
          </p:txBody>
        </p:sp>
        <p:sp>
          <p:nvSpPr>
            <p:cNvPr id="961" name="pt59">
              <a:extLst>
                <a:ext uri="{FF2B5EF4-FFF2-40B4-BE49-F238E27FC236}">
                  <a16:creationId xmlns:a16="http://schemas.microsoft.com/office/drawing/2014/main" id="{748F494B-1F65-3F43-8F20-944491184FCD}"/>
                </a:ext>
              </a:extLst>
            </p:cNvPr>
            <p:cNvSpPr/>
            <p:nvPr/>
          </p:nvSpPr>
          <p:spPr>
            <a:xfrm>
              <a:off x="19983110" y="4606500"/>
              <a:ext cx="440142" cy="361471"/>
            </a:xfrm>
            <a:prstGeom prst="ellipse">
              <a:avLst/>
            </a:prstGeom>
            <a:solidFill>
              <a:schemeClr val="accent2"/>
            </a:solidFill>
            <a:ln w="9000" cap="rnd">
              <a:solidFill>
                <a:schemeClr val="accent2"/>
              </a:solidFill>
              <a:prstDash val="solid"/>
              <a:round/>
            </a:ln>
          </p:spPr>
          <p:txBody>
            <a:bodyPr/>
            <a:lstStyle/>
            <a:p>
              <a:endParaRPr sz="3771"/>
            </a:p>
          </p:txBody>
        </p:sp>
        <p:sp>
          <p:nvSpPr>
            <p:cNvPr id="967" name="tx65">
              <a:extLst>
                <a:ext uri="{FF2B5EF4-FFF2-40B4-BE49-F238E27FC236}">
                  <a16:creationId xmlns:a16="http://schemas.microsoft.com/office/drawing/2014/main" id="{ABE5AD1F-4892-F240-A7E1-6E8506E6F2C1}"/>
                </a:ext>
              </a:extLst>
            </p:cNvPr>
            <p:cNvSpPr/>
            <p:nvPr/>
          </p:nvSpPr>
          <p:spPr>
            <a:xfrm>
              <a:off x="5797366" y="11639235"/>
              <a:ext cx="592506" cy="428931"/>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-2</a:t>
              </a:r>
            </a:p>
          </p:txBody>
        </p:sp>
        <p:sp>
          <p:nvSpPr>
            <p:cNvPr id="968" name="tx66">
              <a:extLst>
                <a:ext uri="{FF2B5EF4-FFF2-40B4-BE49-F238E27FC236}">
                  <a16:creationId xmlns:a16="http://schemas.microsoft.com/office/drawing/2014/main" id="{440A5CBF-D5A9-1245-85A6-432EEB48B92B}"/>
                </a:ext>
              </a:extLst>
            </p:cNvPr>
            <p:cNvSpPr/>
            <p:nvPr/>
          </p:nvSpPr>
          <p:spPr>
            <a:xfrm>
              <a:off x="9322211" y="11639235"/>
              <a:ext cx="592506" cy="428931"/>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-1</a:t>
              </a:r>
            </a:p>
          </p:txBody>
        </p:sp>
        <p:sp>
          <p:nvSpPr>
            <p:cNvPr id="969" name="tx67">
              <a:extLst>
                <a:ext uri="{FF2B5EF4-FFF2-40B4-BE49-F238E27FC236}">
                  <a16:creationId xmlns:a16="http://schemas.microsoft.com/office/drawing/2014/main" id="{C974F58F-A151-814C-9ACC-FA1DF4E6DF4D}"/>
                </a:ext>
              </a:extLst>
            </p:cNvPr>
            <p:cNvSpPr/>
            <p:nvPr/>
          </p:nvSpPr>
          <p:spPr>
            <a:xfrm>
              <a:off x="12958012" y="11631952"/>
              <a:ext cx="370599" cy="436215"/>
            </a:xfrm>
            <a:prstGeom prst="rect">
              <a:avLst/>
            </a:prstGeom>
            <a:noFill/>
          </p:spPr>
          <p:txBody>
            <a:bodyPr wrap="none" lIns="0" tIns="0" rIns="0" bIns="0" anchor="ctr" anchorCtr="1"/>
            <a:lstStyle/>
            <a:p>
              <a:pPr>
                <a:lnSpc>
                  <a:spcPts val="754"/>
                </a:lnSpc>
              </a:pPr>
              <a:r>
                <a:rPr sz="3771" dirty="0">
                  <a:solidFill>
                    <a:srgbClr val="4D4D4D">
                      <a:alpha val="100000"/>
                    </a:srgbClr>
                  </a:solidFill>
                  <a:latin typeface="Arial"/>
                  <a:cs typeface="Arial"/>
                </a:rPr>
                <a:t>0</a:t>
              </a:r>
            </a:p>
          </p:txBody>
        </p:sp>
        <p:sp>
          <p:nvSpPr>
            <p:cNvPr id="970" name="tx68">
              <a:extLst>
                <a:ext uri="{FF2B5EF4-FFF2-40B4-BE49-F238E27FC236}">
                  <a16:creationId xmlns:a16="http://schemas.microsoft.com/office/drawing/2014/main" id="{FD4386FB-5036-C44F-9C7A-A87593AC7F2E}"/>
                </a:ext>
              </a:extLst>
            </p:cNvPr>
            <p:cNvSpPr/>
            <p:nvPr/>
          </p:nvSpPr>
          <p:spPr>
            <a:xfrm>
              <a:off x="16482857" y="11639235"/>
              <a:ext cx="370599" cy="428931"/>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1</a:t>
              </a:r>
            </a:p>
          </p:txBody>
        </p:sp>
        <p:sp>
          <p:nvSpPr>
            <p:cNvPr id="971" name="tx69">
              <a:extLst>
                <a:ext uri="{FF2B5EF4-FFF2-40B4-BE49-F238E27FC236}">
                  <a16:creationId xmlns:a16="http://schemas.microsoft.com/office/drawing/2014/main" id="{9010A804-F46A-2F41-B91B-4CE68C821A5B}"/>
                </a:ext>
              </a:extLst>
            </p:cNvPr>
            <p:cNvSpPr/>
            <p:nvPr/>
          </p:nvSpPr>
          <p:spPr>
            <a:xfrm>
              <a:off x="20007702" y="11639235"/>
              <a:ext cx="370599" cy="428931"/>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2</a:t>
              </a:r>
            </a:p>
          </p:txBody>
        </p:sp>
        <p:sp>
          <p:nvSpPr>
            <p:cNvPr id="972" name="tx70">
              <a:extLst>
                <a:ext uri="{FF2B5EF4-FFF2-40B4-BE49-F238E27FC236}">
                  <a16:creationId xmlns:a16="http://schemas.microsoft.com/office/drawing/2014/main" id="{182352FB-2DFA-BC49-A44D-14ECB8AC85D4}"/>
                </a:ext>
              </a:extLst>
            </p:cNvPr>
            <p:cNvSpPr/>
            <p:nvPr/>
          </p:nvSpPr>
          <p:spPr>
            <a:xfrm>
              <a:off x="7428497" y="12267304"/>
              <a:ext cx="11429624" cy="682226"/>
            </a:xfrm>
            <a:prstGeom prst="rect">
              <a:avLst/>
            </a:prstGeom>
            <a:noFill/>
          </p:spPr>
          <p:txBody>
            <a:bodyPr wrap="none" lIns="0" tIns="0" rIns="0" bIns="0" anchor="ctr" anchorCtr="1"/>
            <a:lstStyle/>
            <a:p>
              <a:pPr>
                <a:lnSpc>
                  <a:spcPts val="943"/>
                </a:lnSpc>
              </a:pPr>
              <a:r>
                <a:rPr lang="en-US" sz="3771" dirty="0">
                  <a:solidFill>
                    <a:srgbClr val="000000">
                      <a:alpha val="100000"/>
                    </a:srgbClr>
                  </a:solidFill>
                  <a:latin typeface="Arial"/>
                  <a:cs typeface="Arial"/>
                </a:rPr>
                <a:t>Displacement (degrees)</a:t>
              </a:r>
              <a:endParaRPr sz="3771" dirty="0">
                <a:solidFill>
                  <a:srgbClr val="000000">
                    <a:alpha val="100000"/>
                  </a:srgbClr>
                </a:solidFill>
                <a:latin typeface="Arial"/>
                <a:cs typeface="Arial"/>
              </a:endParaRPr>
            </a:p>
          </p:txBody>
        </p:sp>
        <p:sp>
          <p:nvSpPr>
            <p:cNvPr id="973" name="tx71">
              <a:extLst>
                <a:ext uri="{FF2B5EF4-FFF2-40B4-BE49-F238E27FC236}">
                  <a16:creationId xmlns:a16="http://schemas.microsoft.com/office/drawing/2014/main" id="{BE5ABB5C-D8E2-4C40-843A-6D63003B6371}"/>
                </a:ext>
              </a:extLst>
            </p:cNvPr>
            <p:cNvSpPr/>
            <p:nvPr/>
          </p:nvSpPr>
          <p:spPr>
            <a:xfrm rot="16200000">
              <a:off x="-1609734" y="6174298"/>
              <a:ext cx="7919034" cy="781716"/>
            </a:xfrm>
            <a:prstGeom prst="rect">
              <a:avLst/>
            </a:prstGeom>
            <a:noFill/>
          </p:spPr>
          <p:txBody>
            <a:bodyPr wrap="none" lIns="0" tIns="0" rIns="0" bIns="0" anchor="ctr" anchorCtr="1"/>
            <a:lstStyle/>
            <a:p>
              <a:pPr>
                <a:lnSpc>
                  <a:spcPts val="943"/>
                </a:lnSpc>
              </a:pPr>
              <a:r>
                <a:rPr lang="en-US" sz="3771" dirty="0">
                  <a:solidFill>
                    <a:srgbClr val="000000">
                      <a:alpha val="100000"/>
                    </a:srgbClr>
                  </a:solidFill>
                  <a:latin typeface="Arial"/>
                  <a:cs typeface="Arial"/>
                </a:rPr>
                <a:t>Prop. ‘Same’ (+) Response</a:t>
              </a:r>
              <a:endParaRPr sz="3771" dirty="0">
                <a:solidFill>
                  <a:srgbClr val="000000">
                    <a:alpha val="100000"/>
                  </a:srgbClr>
                </a:solidFill>
                <a:latin typeface="Arial"/>
                <a:cs typeface="Arial"/>
              </a:endParaRPr>
            </a:p>
          </p:txBody>
        </p:sp>
      </p:grpSp>
      <p:sp>
        <p:nvSpPr>
          <p:cNvPr id="988" name="TextBox 987">
            <a:extLst>
              <a:ext uri="{FF2B5EF4-FFF2-40B4-BE49-F238E27FC236}">
                <a16:creationId xmlns:a16="http://schemas.microsoft.com/office/drawing/2014/main" id="{826C3AC3-9C36-3547-ACFA-D93999561BAA}"/>
              </a:ext>
            </a:extLst>
          </p:cNvPr>
          <p:cNvSpPr txBox="1"/>
          <p:nvPr/>
        </p:nvSpPr>
        <p:spPr>
          <a:xfrm>
            <a:off x="3750190" y="17265205"/>
            <a:ext cx="8942453" cy="1446550"/>
          </a:xfrm>
          <a:prstGeom prst="rect">
            <a:avLst/>
          </a:prstGeom>
          <a:noFill/>
        </p:spPr>
        <p:txBody>
          <a:bodyPr wrap="square" rtlCol="0">
            <a:spAutoFit/>
          </a:bodyPr>
          <a:lstStyle/>
          <a:p>
            <a:pPr algn="ctr"/>
            <a:r>
              <a:rPr lang="en-US" sz="4400" b="1" dirty="0">
                <a:latin typeface="Helvetica" panose="020B0604020202020204" pitchFamily="34" charset="0"/>
                <a:cs typeface="Helvetica" panose="020B0604020202020204" pitchFamily="34" charset="0"/>
              </a:rPr>
              <a:t>Experiment 1</a:t>
            </a:r>
          </a:p>
          <a:p>
            <a:endParaRPr lang="en-US" sz="4400" dirty="0">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8526ABCA-6350-EAF8-8D34-1FA23B24EAB9}"/>
              </a:ext>
            </a:extLst>
          </p:cNvPr>
          <p:cNvGrpSpPr/>
          <p:nvPr/>
        </p:nvGrpSpPr>
        <p:grpSpPr>
          <a:xfrm>
            <a:off x="28282222" y="8276887"/>
            <a:ext cx="14282950" cy="7397810"/>
            <a:chOff x="15018607" y="10813507"/>
            <a:chExt cx="11069935" cy="6055001"/>
          </a:xfrm>
        </p:grpSpPr>
        <p:sp>
          <p:nvSpPr>
            <p:cNvPr id="194" name="pl4">
              <a:extLst>
                <a:ext uri="{FF2B5EF4-FFF2-40B4-BE49-F238E27FC236}">
                  <a16:creationId xmlns:a16="http://schemas.microsoft.com/office/drawing/2014/main" id="{3ADBE081-F6FE-9703-BA76-3E880028971F}"/>
                </a:ext>
              </a:extLst>
            </p:cNvPr>
            <p:cNvSpPr/>
            <p:nvPr/>
          </p:nvSpPr>
          <p:spPr>
            <a:xfrm>
              <a:off x="16065635" y="15149770"/>
              <a:ext cx="10022907" cy="0"/>
            </a:xfrm>
            <a:custGeom>
              <a:avLst/>
              <a:gdLst/>
              <a:ahLst/>
              <a:cxnLst/>
              <a:rect l="0" t="0" r="0" b="0"/>
              <a:pathLst>
                <a:path w="8560480">
                  <a:moveTo>
                    <a:pt x="0" y="0"/>
                  </a:moveTo>
                  <a:lnTo>
                    <a:pt x="8560480" y="0"/>
                  </a:lnTo>
                  <a:lnTo>
                    <a:pt x="8560480" y="0"/>
                  </a:lnTo>
                </a:path>
              </a:pathLst>
            </a:custGeom>
            <a:ln w="6775" cap="flat">
              <a:solidFill>
                <a:srgbClr val="EBEBEB">
                  <a:alpha val="100000"/>
                </a:srgbClr>
              </a:solidFill>
              <a:prstDash val="solid"/>
              <a:round/>
            </a:ln>
          </p:spPr>
          <p:txBody>
            <a:bodyPr/>
            <a:lstStyle/>
            <a:p>
              <a:endParaRPr sz="3771"/>
            </a:p>
          </p:txBody>
        </p:sp>
        <p:sp>
          <p:nvSpPr>
            <p:cNvPr id="195" name="pl5">
              <a:extLst>
                <a:ext uri="{FF2B5EF4-FFF2-40B4-BE49-F238E27FC236}">
                  <a16:creationId xmlns:a16="http://schemas.microsoft.com/office/drawing/2014/main" id="{9065CD65-5B47-6AA1-7D9C-EAFFE38A945A}"/>
                </a:ext>
              </a:extLst>
            </p:cNvPr>
            <p:cNvSpPr/>
            <p:nvPr/>
          </p:nvSpPr>
          <p:spPr>
            <a:xfrm>
              <a:off x="16065635" y="13977807"/>
              <a:ext cx="10022907" cy="0"/>
            </a:xfrm>
            <a:custGeom>
              <a:avLst/>
              <a:gdLst/>
              <a:ahLst/>
              <a:cxnLst/>
              <a:rect l="0" t="0" r="0" b="0"/>
              <a:pathLst>
                <a:path w="8560480">
                  <a:moveTo>
                    <a:pt x="0" y="0"/>
                  </a:moveTo>
                  <a:lnTo>
                    <a:pt x="8560480" y="0"/>
                  </a:lnTo>
                  <a:lnTo>
                    <a:pt x="8560480" y="0"/>
                  </a:lnTo>
                </a:path>
              </a:pathLst>
            </a:custGeom>
            <a:ln w="6775" cap="flat">
              <a:solidFill>
                <a:srgbClr val="EBEBEB">
                  <a:alpha val="100000"/>
                </a:srgbClr>
              </a:solidFill>
              <a:prstDash val="solid"/>
              <a:round/>
            </a:ln>
          </p:spPr>
          <p:txBody>
            <a:bodyPr/>
            <a:lstStyle/>
            <a:p>
              <a:endParaRPr sz="3771"/>
            </a:p>
          </p:txBody>
        </p:sp>
        <p:sp>
          <p:nvSpPr>
            <p:cNvPr id="196" name="pl6">
              <a:extLst>
                <a:ext uri="{FF2B5EF4-FFF2-40B4-BE49-F238E27FC236}">
                  <a16:creationId xmlns:a16="http://schemas.microsoft.com/office/drawing/2014/main" id="{9963E215-5999-EEC8-A1FC-A826F737A48B}"/>
                </a:ext>
              </a:extLst>
            </p:cNvPr>
            <p:cNvSpPr/>
            <p:nvPr/>
          </p:nvSpPr>
          <p:spPr>
            <a:xfrm>
              <a:off x="16065635" y="12805844"/>
              <a:ext cx="10022907" cy="0"/>
            </a:xfrm>
            <a:custGeom>
              <a:avLst/>
              <a:gdLst/>
              <a:ahLst/>
              <a:cxnLst/>
              <a:rect l="0" t="0" r="0" b="0"/>
              <a:pathLst>
                <a:path w="8560480">
                  <a:moveTo>
                    <a:pt x="0" y="0"/>
                  </a:moveTo>
                  <a:lnTo>
                    <a:pt x="8560480" y="0"/>
                  </a:lnTo>
                  <a:lnTo>
                    <a:pt x="8560480" y="0"/>
                  </a:lnTo>
                </a:path>
              </a:pathLst>
            </a:custGeom>
            <a:ln w="6775" cap="flat">
              <a:solidFill>
                <a:srgbClr val="EBEBEB">
                  <a:alpha val="100000"/>
                </a:srgbClr>
              </a:solidFill>
              <a:prstDash val="solid"/>
              <a:round/>
            </a:ln>
          </p:spPr>
          <p:txBody>
            <a:bodyPr/>
            <a:lstStyle/>
            <a:p>
              <a:endParaRPr sz="3771"/>
            </a:p>
          </p:txBody>
        </p:sp>
        <p:sp>
          <p:nvSpPr>
            <p:cNvPr id="197" name="pl7">
              <a:extLst>
                <a:ext uri="{FF2B5EF4-FFF2-40B4-BE49-F238E27FC236}">
                  <a16:creationId xmlns:a16="http://schemas.microsoft.com/office/drawing/2014/main" id="{C115F7F8-A144-1398-FF1A-7E3D86BB1F75}"/>
                </a:ext>
              </a:extLst>
            </p:cNvPr>
            <p:cNvSpPr/>
            <p:nvPr/>
          </p:nvSpPr>
          <p:spPr>
            <a:xfrm>
              <a:off x="16065635" y="11633881"/>
              <a:ext cx="10022907" cy="0"/>
            </a:xfrm>
            <a:custGeom>
              <a:avLst/>
              <a:gdLst/>
              <a:ahLst/>
              <a:cxnLst/>
              <a:rect l="0" t="0" r="0" b="0"/>
              <a:pathLst>
                <a:path w="8560480">
                  <a:moveTo>
                    <a:pt x="0" y="0"/>
                  </a:moveTo>
                  <a:lnTo>
                    <a:pt x="8560480" y="0"/>
                  </a:lnTo>
                  <a:lnTo>
                    <a:pt x="8560480" y="0"/>
                  </a:lnTo>
                </a:path>
              </a:pathLst>
            </a:custGeom>
            <a:ln w="6775" cap="flat">
              <a:solidFill>
                <a:srgbClr val="EBEBEB">
                  <a:alpha val="100000"/>
                </a:srgbClr>
              </a:solidFill>
              <a:prstDash val="solid"/>
              <a:round/>
            </a:ln>
          </p:spPr>
          <p:txBody>
            <a:bodyPr/>
            <a:lstStyle/>
            <a:p>
              <a:endParaRPr sz="3771"/>
            </a:p>
          </p:txBody>
        </p:sp>
        <p:sp>
          <p:nvSpPr>
            <p:cNvPr id="198" name="pl8">
              <a:extLst>
                <a:ext uri="{FF2B5EF4-FFF2-40B4-BE49-F238E27FC236}">
                  <a16:creationId xmlns:a16="http://schemas.microsoft.com/office/drawing/2014/main" id="{9260C20E-A615-19A5-83AC-22B1794A6147}"/>
                </a:ext>
              </a:extLst>
            </p:cNvPr>
            <p:cNvSpPr/>
            <p:nvPr/>
          </p:nvSpPr>
          <p:spPr>
            <a:xfrm>
              <a:off x="17660189" y="10813507"/>
              <a:ext cx="0" cy="5156637"/>
            </a:xfrm>
            <a:custGeom>
              <a:avLst/>
              <a:gdLst/>
              <a:ahLst/>
              <a:cxnLst/>
              <a:rect l="0" t="0" r="0" b="0"/>
              <a:pathLst>
                <a:path h="5890665">
                  <a:moveTo>
                    <a:pt x="0" y="5890665"/>
                  </a:moveTo>
                  <a:lnTo>
                    <a:pt x="0" y="0"/>
                  </a:lnTo>
                  <a:lnTo>
                    <a:pt x="0" y="0"/>
                  </a:lnTo>
                </a:path>
              </a:pathLst>
            </a:custGeom>
            <a:ln w="6775" cap="flat">
              <a:solidFill>
                <a:srgbClr val="EBEBEB">
                  <a:alpha val="100000"/>
                </a:srgbClr>
              </a:solidFill>
              <a:prstDash val="solid"/>
              <a:round/>
            </a:ln>
          </p:spPr>
          <p:txBody>
            <a:bodyPr/>
            <a:lstStyle/>
            <a:p>
              <a:endParaRPr sz="3771"/>
            </a:p>
          </p:txBody>
        </p:sp>
        <p:sp>
          <p:nvSpPr>
            <p:cNvPr id="199" name="pl9">
              <a:extLst>
                <a:ext uri="{FF2B5EF4-FFF2-40B4-BE49-F238E27FC236}">
                  <a16:creationId xmlns:a16="http://schemas.microsoft.com/office/drawing/2014/main" id="{8EE20D9C-458F-8A1B-654A-C3E2D875A69D}"/>
                </a:ext>
              </a:extLst>
            </p:cNvPr>
            <p:cNvSpPr/>
            <p:nvPr/>
          </p:nvSpPr>
          <p:spPr>
            <a:xfrm>
              <a:off x="19938123" y="10813507"/>
              <a:ext cx="0" cy="5156637"/>
            </a:xfrm>
            <a:custGeom>
              <a:avLst/>
              <a:gdLst/>
              <a:ahLst/>
              <a:cxnLst/>
              <a:rect l="0" t="0" r="0" b="0"/>
              <a:pathLst>
                <a:path h="5890665">
                  <a:moveTo>
                    <a:pt x="0" y="5890665"/>
                  </a:moveTo>
                  <a:lnTo>
                    <a:pt x="0" y="0"/>
                  </a:lnTo>
                  <a:lnTo>
                    <a:pt x="0" y="0"/>
                  </a:lnTo>
                </a:path>
              </a:pathLst>
            </a:custGeom>
            <a:ln w="6775" cap="flat">
              <a:solidFill>
                <a:srgbClr val="EBEBEB">
                  <a:alpha val="100000"/>
                </a:srgbClr>
              </a:solidFill>
              <a:prstDash val="solid"/>
              <a:round/>
            </a:ln>
          </p:spPr>
          <p:txBody>
            <a:bodyPr/>
            <a:lstStyle/>
            <a:p>
              <a:endParaRPr sz="3771"/>
            </a:p>
          </p:txBody>
        </p:sp>
        <p:sp>
          <p:nvSpPr>
            <p:cNvPr id="200" name="pl10">
              <a:extLst>
                <a:ext uri="{FF2B5EF4-FFF2-40B4-BE49-F238E27FC236}">
                  <a16:creationId xmlns:a16="http://schemas.microsoft.com/office/drawing/2014/main" id="{60114F3E-E2EB-2D0C-D670-DF18DB2ED38D}"/>
                </a:ext>
              </a:extLst>
            </p:cNvPr>
            <p:cNvSpPr/>
            <p:nvPr/>
          </p:nvSpPr>
          <p:spPr>
            <a:xfrm>
              <a:off x="22216056" y="10813507"/>
              <a:ext cx="0" cy="5156637"/>
            </a:xfrm>
            <a:custGeom>
              <a:avLst/>
              <a:gdLst/>
              <a:ahLst/>
              <a:cxnLst/>
              <a:rect l="0" t="0" r="0" b="0"/>
              <a:pathLst>
                <a:path h="5890665">
                  <a:moveTo>
                    <a:pt x="0" y="5890665"/>
                  </a:moveTo>
                  <a:lnTo>
                    <a:pt x="0" y="0"/>
                  </a:lnTo>
                  <a:lnTo>
                    <a:pt x="0" y="0"/>
                  </a:lnTo>
                </a:path>
              </a:pathLst>
            </a:custGeom>
            <a:ln w="6775" cap="flat">
              <a:solidFill>
                <a:srgbClr val="EBEBEB">
                  <a:alpha val="100000"/>
                </a:srgbClr>
              </a:solidFill>
              <a:prstDash val="solid"/>
              <a:round/>
            </a:ln>
          </p:spPr>
          <p:txBody>
            <a:bodyPr/>
            <a:lstStyle/>
            <a:p>
              <a:endParaRPr sz="3771"/>
            </a:p>
          </p:txBody>
        </p:sp>
        <p:sp>
          <p:nvSpPr>
            <p:cNvPr id="201" name="pl11">
              <a:extLst>
                <a:ext uri="{FF2B5EF4-FFF2-40B4-BE49-F238E27FC236}">
                  <a16:creationId xmlns:a16="http://schemas.microsoft.com/office/drawing/2014/main" id="{85E2B030-9090-0712-7539-A3A9957D1DEB}"/>
                </a:ext>
              </a:extLst>
            </p:cNvPr>
            <p:cNvSpPr/>
            <p:nvPr/>
          </p:nvSpPr>
          <p:spPr>
            <a:xfrm>
              <a:off x="24493990" y="10813507"/>
              <a:ext cx="0" cy="5156637"/>
            </a:xfrm>
            <a:custGeom>
              <a:avLst/>
              <a:gdLst/>
              <a:ahLst/>
              <a:cxnLst/>
              <a:rect l="0" t="0" r="0" b="0"/>
              <a:pathLst>
                <a:path h="5890665">
                  <a:moveTo>
                    <a:pt x="0" y="5890665"/>
                  </a:moveTo>
                  <a:lnTo>
                    <a:pt x="0" y="0"/>
                  </a:lnTo>
                  <a:lnTo>
                    <a:pt x="0" y="0"/>
                  </a:lnTo>
                </a:path>
              </a:pathLst>
            </a:custGeom>
            <a:ln w="6775" cap="flat">
              <a:solidFill>
                <a:srgbClr val="EBEBEB">
                  <a:alpha val="100000"/>
                </a:srgbClr>
              </a:solidFill>
              <a:prstDash val="solid"/>
              <a:round/>
            </a:ln>
          </p:spPr>
          <p:txBody>
            <a:bodyPr/>
            <a:lstStyle/>
            <a:p>
              <a:endParaRPr sz="3771"/>
            </a:p>
          </p:txBody>
        </p:sp>
        <p:sp>
          <p:nvSpPr>
            <p:cNvPr id="202" name="pl12">
              <a:extLst>
                <a:ext uri="{FF2B5EF4-FFF2-40B4-BE49-F238E27FC236}">
                  <a16:creationId xmlns:a16="http://schemas.microsoft.com/office/drawing/2014/main" id="{7894E291-5160-E284-6170-D75A2B2813B0}"/>
                </a:ext>
              </a:extLst>
            </p:cNvPr>
            <p:cNvSpPr/>
            <p:nvPr/>
          </p:nvSpPr>
          <p:spPr>
            <a:xfrm>
              <a:off x="16065635" y="15735752"/>
              <a:ext cx="10022907" cy="0"/>
            </a:xfrm>
            <a:custGeom>
              <a:avLst/>
              <a:gdLst/>
              <a:ahLst/>
              <a:cxnLst/>
              <a:rect l="0" t="0" r="0" b="0"/>
              <a:pathLst>
                <a:path w="8560480">
                  <a:moveTo>
                    <a:pt x="0" y="0"/>
                  </a:moveTo>
                  <a:lnTo>
                    <a:pt x="8560480" y="0"/>
                  </a:lnTo>
                  <a:lnTo>
                    <a:pt x="8560480" y="0"/>
                  </a:lnTo>
                </a:path>
              </a:pathLst>
            </a:custGeom>
            <a:ln w="13550" cap="flat">
              <a:solidFill>
                <a:srgbClr val="EBEBEB">
                  <a:alpha val="100000"/>
                </a:srgbClr>
              </a:solidFill>
              <a:prstDash val="solid"/>
              <a:round/>
            </a:ln>
          </p:spPr>
          <p:txBody>
            <a:bodyPr/>
            <a:lstStyle/>
            <a:p>
              <a:endParaRPr sz="3771"/>
            </a:p>
          </p:txBody>
        </p:sp>
        <p:sp>
          <p:nvSpPr>
            <p:cNvPr id="203" name="pl13">
              <a:extLst>
                <a:ext uri="{FF2B5EF4-FFF2-40B4-BE49-F238E27FC236}">
                  <a16:creationId xmlns:a16="http://schemas.microsoft.com/office/drawing/2014/main" id="{776B6ACE-58E8-A82F-A0F7-86FAD0B07BFF}"/>
                </a:ext>
              </a:extLst>
            </p:cNvPr>
            <p:cNvSpPr/>
            <p:nvPr/>
          </p:nvSpPr>
          <p:spPr>
            <a:xfrm>
              <a:off x="16065635" y="14563788"/>
              <a:ext cx="10022907" cy="0"/>
            </a:xfrm>
            <a:custGeom>
              <a:avLst/>
              <a:gdLst/>
              <a:ahLst/>
              <a:cxnLst/>
              <a:rect l="0" t="0" r="0" b="0"/>
              <a:pathLst>
                <a:path w="8560480">
                  <a:moveTo>
                    <a:pt x="0" y="0"/>
                  </a:moveTo>
                  <a:lnTo>
                    <a:pt x="8560480" y="0"/>
                  </a:lnTo>
                  <a:lnTo>
                    <a:pt x="8560480" y="0"/>
                  </a:lnTo>
                </a:path>
              </a:pathLst>
            </a:custGeom>
            <a:ln w="13550" cap="flat">
              <a:solidFill>
                <a:srgbClr val="EBEBEB">
                  <a:alpha val="100000"/>
                </a:srgbClr>
              </a:solidFill>
              <a:prstDash val="solid"/>
              <a:round/>
            </a:ln>
          </p:spPr>
          <p:txBody>
            <a:bodyPr/>
            <a:lstStyle/>
            <a:p>
              <a:endParaRPr sz="3771"/>
            </a:p>
          </p:txBody>
        </p:sp>
        <p:sp>
          <p:nvSpPr>
            <p:cNvPr id="204" name="pl14">
              <a:extLst>
                <a:ext uri="{FF2B5EF4-FFF2-40B4-BE49-F238E27FC236}">
                  <a16:creationId xmlns:a16="http://schemas.microsoft.com/office/drawing/2014/main" id="{AD6396B4-A582-88C9-CACF-5818197A0469}"/>
                </a:ext>
              </a:extLst>
            </p:cNvPr>
            <p:cNvSpPr/>
            <p:nvPr/>
          </p:nvSpPr>
          <p:spPr>
            <a:xfrm>
              <a:off x="16065635" y="13391825"/>
              <a:ext cx="10022907" cy="0"/>
            </a:xfrm>
            <a:custGeom>
              <a:avLst/>
              <a:gdLst/>
              <a:ahLst/>
              <a:cxnLst/>
              <a:rect l="0" t="0" r="0" b="0"/>
              <a:pathLst>
                <a:path w="8560480">
                  <a:moveTo>
                    <a:pt x="0" y="0"/>
                  </a:moveTo>
                  <a:lnTo>
                    <a:pt x="8560480" y="0"/>
                  </a:lnTo>
                  <a:lnTo>
                    <a:pt x="8560480" y="0"/>
                  </a:lnTo>
                </a:path>
              </a:pathLst>
            </a:custGeom>
            <a:ln w="13550" cap="flat">
              <a:solidFill>
                <a:srgbClr val="EBEBEB">
                  <a:alpha val="100000"/>
                </a:srgbClr>
              </a:solidFill>
              <a:prstDash val="solid"/>
              <a:round/>
            </a:ln>
          </p:spPr>
          <p:txBody>
            <a:bodyPr/>
            <a:lstStyle/>
            <a:p>
              <a:endParaRPr sz="3771"/>
            </a:p>
          </p:txBody>
        </p:sp>
        <p:sp>
          <p:nvSpPr>
            <p:cNvPr id="205" name="pl15">
              <a:extLst>
                <a:ext uri="{FF2B5EF4-FFF2-40B4-BE49-F238E27FC236}">
                  <a16:creationId xmlns:a16="http://schemas.microsoft.com/office/drawing/2014/main" id="{3D07D632-A17C-128A-AE37-DBBFD1C90504}"/>
                </a:ext>
              </a:extLst>
            </p:cNvPr>
            <p:cNvSpPr/>
            <p:nvPr/>
          </p:nvSpPr>
          <p:spPr>
            <a:xfrm>
              <a:off x="16065635" y="12219862"/>
              <a:ext cx="10022907" cy="0"/>
            </a:xfrm>
            <a:custGeom>
              <a:avLst/>
              <a:gdLst/>
              <a:ahLst/>
              <a:cxnLst/>
              <a:rect l="0" t="0" r="0" b="0"/>
              <a:pathLst>
                <a:path w="8560480">
                  <a:moveTo>
                    <a:pt x="0" y="0"/>
                  </a:moveTo>
                  <a:lnTo>
                    <a:pt x="8560480" y="0"/>
                  </a:lnTo>
                  <a:lnTo>
                    <a:pt x="8560480" y="0"/>
                  </a:lnTo>
                </a:path>
              </a:pathLst>
            </a:custGeom>
            <a:ln w="13550" cap="flat">
              <a:solidFill>
                <a:srgbClr val="EBEBEB">
                  <a:alpha val="100000"/>
                </a:srgbClr>
              </a:solidFill>
              <a:prstDash val="solid"/>
              <a:round/>
            </a:ln>
          </p:spPr>
          <p:txBody>
            <a:bodyPr/>
            <a:lstStyle/>
            <a:p>
              <a:endParaRPr sz="3771"/>
            </a:p>
          </p:txBody>
        </p:sp>
        <p:sp>
          <p:nvSpPr>
            <p:cNvPr id="206" name="pl16">
              <a:extLst>
                <a:ext uri="{FF2B5EF4-FFF2-40B4-BE49-F238E27FC236}">
                  <a16:creationId xmlns:a16="http://schemas.microsoft.com/office/drawing/2014/main" id="{F389EC2A-62D2-55FF-672F-525B8C4D1B6D}"/>
                </a:ext>
              </a:extLst>
            </p:cNvPr>
            <p:cNvSpPr/>
            <p:nvPr/>
          </p:nvSpPr>
          <p:spPr>
            <a:xfrm>
              <a:off x="16065635" y="11047899"/>
              <a:ext cx="10022907" cy="0"/>
            </a:xfrm>
            <a:custGeom>
              <a:avLst/>
              <a:gdLst/>
              <a:ahLst/>
              <a:cxnLst/>
              <a:rect l="0" t="0" r="0" b="0"/>
              <a:pathLst>
                <a:path w="8560480">
                  <a:moveTo>
                    <a:pt x="0" y="0"/>
                  </a:moveTo>
                  <a:lnTo>
                    <a:pt x="8560480" y="0"/>
                  </a:lnTo>
                  <a:lnTo>
                    <a:pt x="8560480" y="0"/>
                  </a:lnTo>
                </a:path>
              </a:pathLst>
            </a:custGeom>
            <a:ln w="13550" cap="flat">
              <a:solidFill>
                <a:srgbClr val="EBEBEB">
                  <a:alpha val="100000"/>
                </a:srgbClr>
              </a:solidFill>
              <a:prstDash val="solid"/>
              <a:round/>
            </a:ln>
          </p:spPr>
          <p:txBody>
            <a:bodyPr/>
            <a:lstStyle/>
            <a:p>
              <a:endParaRPr sz="3771"/>
            </a:p>
          </p:txBody>
        </p:sp>
        <p:sp>
          <p:nvSpPr>
            <p:cNvPr id="207" name="pl17">
              <a:extLst>
                <a:ext uri="{FF2B5EF4-FFF2-40B4-BE49-F238E27FC236}">
                  <a16:creationId xmlns:a16="http://schemas.microsoft.com/office/drawing/2014/main" id="{073F27B4-116D-9995-9611-A4A0EA1CE194}"/>
                </a:ext>
              </a:extLst>
            </p:cNvPr>
            <p:cNvSpPr/>
            <p:nvPr/>
          </p:nvSpPr>
          <p:spPr>
            <a:xfrm>
              <a:off x="16521222" y="10813507"/>
              <a:ext cx="0" cy="5156637"/>
            </a:xfrm>
            <a:custGeom>
              <a:avLst/>
              <a:gdLst/>
              <a:ahLst/>
              <a:cxnLst/>
              <a:rect l="0" t="0" r="0" b="0"/>
              <a:pathLst>
                <a:path h="5890665">
                  <a:moveTo>
                    <a:pt x="0" y="58906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208" name="pl18">
              <a:extLst>
                <a:ext uri="{FF2B5EF4-FFF2-40B4-BE49-F238E27FC236}">
                  <a16:creationId xmlns:a16="http://schemas.microsoft.com/office/drawing/2014/main" id="{790B833F-49DD-C643-A0FC-E06797DEF2E3}"/>
                </a:ext>
              </a:extLst>
            </p:cNvPr>
            <p:cNvSpPr/>
            <p:nvPr/>
          </p:nvSpPr>
          <p:spPr>
            <a:xfrm>
              <a:off x="18799156" y="10813507"/>
              <a:ext cx="0" cy="5156637"/>
            </a:xfrm>
            <a:custGeom>
              <a:avLst/>
              <a:gdLst/>
              <a:ahLst/>
              <a:cxnLst/>
              <a:rect l="0" t="0" r="0" b="0"/>
              <a:pathLst>
                <a:path h="5890665">
                  <a:moveTo>
                    <a:pt x="0" y="58906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209" name="pl19">
              <a:extLst>
                <a:ext uri="{FF2B5EF4-FFF2-40B4-BE49-F238E27FC236}">
                  <a16:creationId xmlns:a16="http://schemas.microsoft.com/office/drawing/2014/main" id="{A97491E3-C294-6E54-F287-88B203CA64E0}"/>
                </a:ext>
              </a:extLst>
            </p:cNvPr>
            <p:cNvSpPr/>
            <p:nvPr/>
          </p:nvSpPr>
          <p:spPr>
            <a:xfrm>
              <a:off x="21077089" y="10813507"/>
              <a:ext cx="0" cy="5156637"/>
            </a:xfrm>
            <a:custGeom>
              <a:avLst/>
              <a:gdLst/>
              <a:ahLst/>
              <a:cxnLst/>
              <a:rect l="0" t="0" r="0" b="0"/>
              <a:pathLst>
                <a:path h="5890665">
                  <a:moveTo>
                    <a:pt x="0" y="58906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210" name="pl20">
              <a:extLst>
                <a:ext uri="{FF2B5EF4-FFF2-40B4-BE49-F238E27FC236}">
                  <a16:creationId xmlns:a16="http://schemas.microsoft.com/office/drawing/2014/main" id="{B74C7CD2-7BA5-EDD0-4AB3-63EEDF2CCEA6}"/>
                </a:ext>
              </a:extLst>
            </p:cNvPr>
            <p:cNvSpPr/>
            <p:nvPr/>
          </p:nvSpPr>
          <p:spPr>
            <a:xfrm>
              <a:off x="23355023" y="10813507"/>
              <a:ext cx="0" cy="5156637"/>
            </a:xfrm>
            <a:custGeom>
              <a:avLst/>
              <a:gdLst/>
              <a:ahLst/>
              <a:cxnLst/>
              <a:rect l="0" t="0" r="0" b="0"/>
              <a:pathLst>
                <a:path h="5890665">
                  <a:moveTo>
                    <a:pt x="0" y="58906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211" name="pl21">
              <a:extLst>
                <a:ext uri="{FF2B5EF4-FFF2-40B4-BE49-F238E27FC236}">
                  <a16:creationId xmlns:a16="http://schemas.microsoft.com/office/drawing/2014/main" id="{4E90B4C5-E1F2-6F76-202C-D20218DECD84}"/>
                </a:ext>
              </a:extLst>
            </p:cNvPr>
            <p:cNvSpPr/>
            <p:nvPr/>
          </p:nvSpPr>
          <p:spPr>
            <a:xfrm>
              <a:off x="25632957" y="10813507"/>
              <a:ext cx="0" cy="5156637"/>
            </a:xfrm>
            <a:custGeom>
              <a:avLst/>
              <a:gdLst/>
              <a:ahLst/>
              <a:cxnLst/>
              <a:rect l="0" t="0" r="0" b="0"/>
              <a:pathLst>
                <a:path h="5890665">
                  <a:moveTo>
                    <a:pt x="0" y="5890665"/>
                  </a:moveTo>
                  <a:lnTo>
                    <a:pt x="0" y="0"/>
                  </a:lnTo>
                  <a:lnTo>
                    <a:pt x="0" y="0"/>
                  </a:lnTo>
                </a:path>
              </a:pathLst>
            </a:custGeom>
            <a:ln w="13550" cap="flat">
              <a:solidFill>
                <a:srgbClr val="EBEBEB">
                  <a:alpha val="100000"/>
                </a:srgbClr>
              </a:solidFill>
              <a:prstDash val="solid"/>
              <a:round/>
            </a:ln>
          </p:spPr>
          <p:txBody>
            <a:bodyPr/>
            <a:lstStyle/>
            <a:p>
              <a:endParaRPr sz="3771"/>
            </a:p>
          </p:txBody>
        </p:sp>
        <p:sp>
          <p:nvSpPr>
            <p:cNvPr id="212" name="pl22">
              <a:extLst>
                <a:ext uri="{FF2B5EF4-FFF2-40B4-BE49-F238E27FC236}">
                  <a16:creationId xmlns:a16="http://schemas.microsoft.com/office/drawing/2014/main" id="{C1881A6B-4EEE-9BC7-F097-F19FACD63DCD}"/>
                </a:ext>
              </a:extLst>
            </p:cNvPr>
            <p:cNvSpPr/>
            <p:nvPr/>
          </p:nvSpPr>
          <p:spPr>
            <a:xfrm>
              <a:off x="16521222" y="13391825"/>
              <a:ext cx="9111733" cy="234392"/>
            </a:xfrm>
            <a:custGeom>
              <a:avLst/>
              <a:gdLst/>
              <a:ahLst/>
              <a:cxnLst/>
              <a:rect l="0" t="0" r="0" b="0"/>
              <a:pathLst>
                <a:path w="7782254" h="267757">
                  <a:moveTo>
                    <a:pt x="0" y="267757"/>
                  </a:moveTo>
                  <a:lnTo>
                    <a:pt x="1945563" y="267757"/>
                  </a:lnTo>
                  <a:lnTo>
                    <a:pt x="3891127" y="53551"/>
                  </a:lnTo>
                  <a:lnTo>
                    <a:pt x="5836691" y="0"/>
                  </a:lnTo>
                  <a:lnTo>
                    <a:pt x="7782254" y="0"/>
                  </a:lnTo>
                </a:path>
              </a:pathLst>
            </a:custGeom>
            <a:ln w="76200" cap="flat">
              <a:solidFill>
                <a:srgbClr val="3A66C6"/>
              </a:solidFill>
              <a:custDash>
                <a:ds d="200000" sp="200000"/>
                <a:ds d="600000" sp="200000"/>
              </a:custDash>
              <a:round/>
            </a:ln>
          </p:spPr>
          <p:txBody>
            <a:bodyPr/>
            <a:lstStyle/>
            <a:p>
              <a:endParaRPr sz="3771"/>
            </a:p>
          </p:txBody>
        </p:sp>
        <p:sp>
          <p:nvSpPr>
            <p:cNvPr id="213" name="pl23">
              <a:extLst>
                <a:ext uri="{FF2B5EF4-FFF2-40B4-BE49-F238E27FC236}">
                  <a16:creationId xmlns:a16="http://schemas.microsoft.com/office/drawing/2014/main" id="{3D5310ED-BEDF-F073-D7EC-F4F82E61ACA5}"/>
                </a:ext>
              </a:extLst>
            </p:cNvPr>
            <p:cNvSpPr/>
            <p:nvPr/>
          </p:nvSpPr>
          <p:spPr>
            <a:xfrm>
              <a:off x="16521222" y="11282292"/>
              <a:ext cx="9111733" cy="4219067"/>
            </a:xfrm>
            <a:custGeom>
              <a:avLst/>
              <a:gdLst/>
              <a:ahLst/>
              <a:cxnLst/>
              <a:rect l="0" t="0" r="0" b="0"/>
              <a:pathLst>
                <a:path w="7782254" h="4819635">
                  <a:moveTo>
                    <a:pt x="0" y="4819635"/>
                  </a:moveTo>
                  <a:lnTo>
                    <a:pt x="1945563" y="4016362"/>
                  </a:lnTo>
                  <a:lnTo>
                    <a:pt x="3891127" y="2677575"/>
                  </a:lnTo>
                  <a:lnTo>
                    <a:pt x="5836691" y="535515"/>
                  </a:lnTo>
                  <a:lnTo>
                    <a:pt x="7782254" y="0"/>
                  </a:lnTo>
                </a:path>
              </a:pathLst>
            </a:custGeom>
            <a:ln w="76200" cap="flat">
              <a:solidFill>
                <a:schemeClr val="accent2"/>
              </a:solidFill>
              <a:prstDash val="solid"/>
              <a:round/>
            </a:ln>
          </p:spPr>
          <p:txBody>
            <a:bodyPr/>
            <a:lstStyle/>
            <a:p>
              <a:endParaRPr sz="3771"/>
            </a:p>
          </p:txBody>
        </p:sp>
        <p:sp>
          <p:nvSpPr>
            <p:cNvPr id="214" name="tx24">
              <a:extLst>
                <a:ext uri="{FF2B5EF4-FFF2-40B4-BE49-F238E27FC236}">
                  <a16:creationId xmlns:a16="http://schemas.microsoft.com/office/drawing/2014/main" id="{E673C944-A758-D766-D533-0265F77096DF}"/>
                </a:ext>
              </a:extLst>
            </p:cNvPr>
            <p:cNvSpPr/>
            <p:nvPr/>
          </p:nvSpPr>
          <p:spPr>
            <a:xfrm>
              <a:off x="15689503" y="15835424"/>
              <a:ext cx="254676" cy="71512"/>
            </a:xfrm>
            <a:prstGeom prst="rect">
              <a:avLst/>
            </a:prstGeom>
            <a:noFill/>
          </p:spPr>
          <p:txBody>
            <a:bodyPr wrap="none" lIns="0" tIns="0" rIns="0" bIns="0" anchor="ctr" anchorCtr="1"/>
            <a:lstStyle/>
            <a:p>
              <a:pPr>
                <a:lnSpc>
                  <a:spcPts val="754"/>
                </a:lnSpc>
              </a:pPr>
              <a:r>
                <a:rPr sz="3428">
                  <a:solidFill>
                    <a:srgbClr val="4D4D4D">
                      <a:alpha val="100000"/>
                    </a:srgbClr>
                  </a:solidFill>
                  <a:latin typeface="Arial"/>
                  <a:cs typeface="Arial"/>
                </a:rPr>
                <a:t>0.00</a:t>
              </a:r>
            </a:p>
          </p:txBody>
        </p:sp>
        <p:sp>
          <p:nvSpPr>
            <p:cNvPr id="215" name="tx25">
              <a:extLst>
                <a:ext uri="{FF2B5EF4-FFF2-40B4-BE49-F238E27FC236}">
                  <a16:creationId xmlns:a16="http://schemas.microsoft.com/office/drawing/2014/main" id="{AA1F7A83-713E-0A48-9632-0B8837E8EF2D}"/>
                </a:ext>
              </a:extLst>
            </p:cNvPr>
            <p:cNvSpPr/>
            <p:nvPr/>
          </p:nvSpPr>
          <p:spPr>
            <a:xfrm>
              <a:off x="15689503" y="14663460"/>
              <a:ext cx="254676" cy="71512"/>
            </a:xfrm>
            <a:prstGeom prst="rect">
              <a:avLst/>
            </a:prstGeom>
            <a:noFill/>
          </p:spPr>
          <p:txBody>
            <a:bodyPr wrap="none" lIns="0" tIns="0" rIns="0" bIns="0" anchor="ctr" anchorCtr="1"/>
            <a:lstStyle/>
            <a:p>
              <a:pPr>
                <a:lnSpc>
                  <a:spcPts val="754"/>
                </a:lnSpc>
              </a:pPr>
              <a:r>
                <a:rPr sz="3428">
                  <a:solidFill>
                    <a:srgbClr val="4D4D4D">
                      <a:alpha val="100000"/>
                    </a:srgbClr>
                  </a:solidFill>
                  <a:latin typeface="Arial"/>
                  <a:cs typeface="Arial"/>
                </a:rPr>
                <a:t>0.25</a:t>
              </a:r>
            </a:p>
          </p:txBody>
        </p:sp>
        <p:sp>
          <p:nvSpPr>
            <p:cNvPr id="216" name="tx26">
              <a:extLst>
                <a:ext uri="{FF2B5EF4-FFF2-40B4-BE49-F238E27FC236}">
                  <a16:creationId xmlns:a16="http://schemas.microsoft.com/office/drawing/2014/main" id="{787D3C2E-308E-66F6-5A87-5D6E31C7EAEE}"/>
                </a:ext>
              </a:extLst>
            </p:cNvPr>
            <p:cNvSpPr/>
            <p:nvPr/>
          </p:nvSpPr>
          <p:spPr>
            <a:xfrm>
              <a:off x="15689503" y="13491498"/>
              <a:ext cx="254676" cy="71512"/>
            </a:xfrm>
            <a:prstGeom prst="rect">
              <a:avLst/>
            </a:prstGeom>
            <a:noFill/>
          </p:spPr>
          <p:txBody>
            <a:bodyPr wrap="none" lIns="0" tIns="0" rIns="0" bIns="0" anchor="ctr" anchorCtr="1"/>
            <a:lstStyle/>
            <a:p>
              <a:pPr>
                <a:lnSpc>
                  <a:spcPts val="754"/>
                </a:lnSpc>
              </a:pPr>
              <a:r>
                <a:rPr sz="3428">
                  <a:solidFill>
                    <a:srgbClr val="4D4D4D">
                      <a:alpha val="100000"/>
                    </a:srgbClr>
                  </a:solidFill>
                  <a:latin typeface="Arial"/>
                  <a:cs typeface="Arial"/>
                </a:rPr>
                <a:t>0.50</a:t>
              </a:r>
            </a:p>
          </p:txBody>
        </p:sp>
        <p:sp>
          <p:nvSpPr>
            <p:cNvPr id="217" name="tx27">
              <a:extLst>
                <a:ext uri="{FF2B5EF4-FFF2-40B4-BE49-F238E27FC236}">
                  <a16:creationId xmlns:a16="http://schemas.microsoft.com/office/drawing/2014/main" id="{659D8391-D4D5-2B9C-5F92-AE3CC7E18B77}"/>
                </a:ext>
              </a:extLst>
            </p:cNvPr>
            <p:cNvSpPr/>
            <p:nvPr/>
          </p:nvSpPr>
          <p:spPr>
            <a:xfrm>
              <a:off x="15689503" y="12319534"/>
              <a:ext cx="254676" cy="71512"/>
            </a:xfrm>
            <a:prstGeom prst="rect">
              <a:avLst/>
            </a:prstGeom>
            <a:noFill/>
          </p:spPr>
          <p:txBody>
            <a:bodyPr wrap="none" lIns="0" tIns="0" rIns="0" bIns="0" anchor="ctr" anchorCtr="1"/>
            <a:lstStyle/>
            <a:p>
              <a:pPr>
                <a:lnSpc>
                  <a:spcPts val="754"/>
                </a:lnSpc>
              </a:pPr>
              <a:r>
                <a:rPr sz="3428">
                  <a:solidFill>
                    <a:srgbClr val="4D4D4D">
                      <a:alpha val="100000"/>
                    </a:srgbClr>
                  </a:solidFill>
                  <a:latin typeface="Arial"/>
                  <a:cs typeface="Arial"/>
                </a:rPr>
                <a:t>0.75</a:t>
              </a:r>
            </a:p>
          </p:txBody>
        </p:sp>
        <p:sp>
          <p:nvSpPr>
            <p:cNvPr id="218" name="tx28">
              <a:extLst>
                <a:ext uri="{FF2B5EF4-FFF2-40B4-BE49-F238E27FC236}">
                  <a16:creationId xmlns:a16="http://schemas.microsoft.com/office/drawing/2014/main" id="{391A9848-3141-D670-C2B0-47B2E2CBF59E}"/>
                </a:ext>
              </a:extLst>
            </p:cNvPr>
            <p:cNvSpPr/>
            <p:nvPr/>
          </p:nvSpPr>
          <p:spPr>
            <a:xfrm>
              <a:off x="15689503" y="11147572"/>
              <a:ext cx="254676" cy="71512"/>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1.00</a:t>
              </a:r>
            </a:p>
          </p:txBody>
        </p:sp>
        <p:sp>
          <p:nvSpPr>
            <p:cNvPr id="219" name="tx29">
              <a:extLst>
                <a:ext uri="{FF2B5EF4-FFF2-40B4-BE49-F238E27FC236}">
                  <a16:creationId xmlns:a16="http://schemas.microsoft.com/office/drawing/2014/main" id="{10D59584-28CC-D88C-8AA3-3D71A17D1E7A}"/>
                </a:ext>
              </a:extLst>
            </p:cNvPr>
            <p:cNvSpPr/>
            <p:nvPr/>
          </p:nvSpPr>
          <p:spPr>
            <a:xfrm>
              <a:off x="16414922" y="16192123"/>
              <a:ext cx="116348" cy="70318"/>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-2</a:t>
              </a:r>
            </a:p>
          </p:txBody>
        </p:sp>
        <p:sp>
          <p:nvSpPr>
            <p:cNvPr id="220" name="tx30">
              <a:extLst>
                <a:ext uri="{FF2B5EF4-FFF2-40B4-BE49-F238E27FC236}">
                  <a16:creationId xmlns:a16="http://schemas.microsoft.com/office/drawing/2014/main" id="{0A0E43FD-FF0D-4839-8D0C-F95B25CD608F}"/>
                </a:ext>
              </a:extLst>
            </p:cNvPr>
            <p:cNvSpPr/>
            <p:nvPr/>
          </p:nvSpPr>
          <p:spPr>
            <a:xfrm>
              <a:off x="18692855" y="16175497"/>
              <a:ext cx="116348" cy="70318"/>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-1</a:t>
              </a:r>
            </a:p>
          </p:txBody>
        </p:sp>
        <p:sp>
          <p:nvSpPr>
            <p:cNvPr id="221" name="tx31">
              <a:extLst>
                <a:ext uri="{FF2B5EF4-FFF2-40B4-BE49-F238E27FC236}">
                  <a16:creationId xmlns:a16="http://schemas.microsoft.com/office/drawing/2014/main" id="{65EA205B-C3A2-A40D-D1F1-7121BBF33363}"/>
                </a:ext>
              </a:extLst>
            </p:cNvPr>
            <p:cNvSpPr/>
            <p:nvPr/>
          </p:nvSpPr>
          <p:spPr>
            <a:xfrm>
              <a:off x="20992577" y="16174303"/>
              <a:ext cx="72773" cy="71512"/>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a:t>
              </a:r>
            </a:p>
          </p:txBody>
        </p:sp>
        <p:sp>
          <p:nvSpPr>
            <p:cNvPr id="222" name="tx32">
              <a:extLst>
                <a:ext uri="{FF2B5EF4-FFF2-40B4-BE49-F238E27FC236}">
                  <a16:creationId xmlns:a16="http://schemas.microsoft.com/office/drawing/2014/main" id="{68889225-1DFD-874B-8EAD-046472FD6A05}"/>
                </a:ext>
              </a:extLst>
            </p:cNvPr>
            <p:cNvSpPr/>
            <p:nvPr/>
          </p:nvSpPr>
          <p:spPr>
            <a:xfrm>
              <a:off x="23287135" y="16158872"/>
              <a:ext cx="72773" cy="70318"/>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1</a:t>
              </a:r>
            </a:p>
          </p:txBody>
        </p:sp>
        <p:sp>
          <p:nvSpPr>
            <p:cNvPr id="223" name="tx33">
              <a:extLst>
                <a:ext uri="{FF2B5EF4-FFF2-40B4-BE49-F238E27FC236}">
                  <a16:creationId xmlns:a16="http://schemas.microsoft.com/office/drawing/2014/main" id="{2DB2F6A8-35FB-40D4-C1EF-1F25115F0FD1}"/>
                </a:ext>
              </a:extLst>
            </p:cNvPr>
            <p:cNvSpPr/>
            <p:nvPr/>
          </p:nvSpPr>
          <p:spPr>
            <a:xfrm>
              <a:off x="25548444" y="16175498"/>
              <a:ext cx="72773" cy="70318"/>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2</a:t>
              </a:r>
            </a:p>
          </p:txBody>
        </p:sp>
        <p:sp>
          <p:nvSpPr>
            <p:cNvPr id="224" name="tx34">
              <a:extLst>
                <a:ext uri="{FF2B5EF4-FFF2-40B4-BE49-F238E27FC236}">
                  <a16:creationId xmlns:a16="http://schemas.microsoft.com/office/drawing/2014/main" id="{C5C406C1-EC10-BF44-F239-E5102BEF9876}"/>
                </a:ext>
              </a:extLst>
            </p:cNvPr>
            <p:cNvSpPr/>
            <p:nvPr/>
          </p:nvSpPr>
          <p:spPr>
            <a:xfrm>
              <a:off x="20158106" y="16753740"/>
              <a:ext cx="1736367" cy="114768"/>
            </a:xfrm>
            <a:prstGeom prst="rect">
              <a:avLst/>
            </a:prstGeom>
            <a:noFill/>
          </p:spPr>
          <p:txBody>
            <a:bodyPr wrap="none" lIns="0" tIns="0" rIns="0" bIns="0" anchor="ctr" anchorCtr="1"/>
            <a:lstStyle/>
            <a:p>
              <a:pPr>
                <a:lnSpc>
                  <a:spcPts val="943"/>
                </a:lnSpc>
              </a:pPr>
              <a:r>
                <a:rPr sz="3428" dirty="0">
                  <a:solidFill>
                    <a:srgbClr val="000000">
                      <a:alpha val="100000"/>
                    </a:srgbClr>
                  </a:solidFill>
                  <a:latin typeface="Arial"/>
                  <a:cs typeface="Arial"/>
                </a:rPr>
                <a:t>Displacement (degrees)</a:t>
              </a:r>
            </a:p>
          </p:txBody>
        </p:sp>
        <p:sp>
          <p:nvSpPr>
            <p:cNvPr id="225" name="tx35">
              <a:extLst>
                <a:ext uri="{FF2B5EF4-FFF2-40B4-BE49-F238E27FC236}">
                  <a16:creationId xmlns:a16="http://schemas.microsoft.com/office/drawing/2014/main" id="{32894731-F190-55D7-02CD-68DA4D9D089A}"/>
                </a:ext>
              </a:extLst>
            </p:cNvPr>
            <p:cNvSpPr/>
            <p:nvPr/>
          </p:nvSpPr>
          <p:spPr>
            <a:xfrm rot="16200000">
              <a:off x="14254374" y="13317031"/>
              <a:ext cx="1678053" cy="149588"/>
            </a:xfrm>
            <a:prstGeom prst="rect">
              <a:avLst/>
            </a:prstGeom>
            <a:noFill/>
          </p:spPr>
          <p:txBody>
            <a:bodyPr wrap="none" lIns="0" tIns="0" rIns="0" bIns="0" anchor="ctr" anchorCtr="1"/>
            <a:lstStyle/>
            <a:p>
              <a:pPr>
                <a:lnSpc>
                  <a:spcPts val="943"/>
                </a:lnSpc>
              </a:pPr>
              <a:r>
                <a:rPr sz="3428" dirty="0">
                  <a:solidFill>
                    <a:srgbClr val="000000">
                      <a:alpha val="100000"/>
                    </a:srgbClr>
                  </a:solidFill>
                  <a:latin typeface="Arial"/>
                  <a:cs typeface="Arial"/>
                </a:rPr>
                <a:t>Prop</a:t>
              </a:r>
              <a:r>
                <a:rPr lang="en-US" sz="3428" dirty="0">
                  <a:solidFill>
                    <a:srgbClr val="000000">
                      <a:alpha val="100000"/>
                    </a:srgbClr>
                  </a:solidFill>
                  <a:latin typeface="Arial"/>
                  <a:cs typeface="Arial"/>
                </a:rPr>
                <a:t>.</a:t>
              </a:r>
              <a:r>
                <a:rPr sz="3428" dirty="0">
                  <a:solidFill>
                    <a:srgbClr val="000000">
                      <a:alpha val="100000"/>
                    </a:srgbClr>
                  </a:solidFill>
                  <a:latin typeface="Arial"/>
                  <a:cs typeface="Arial"/>
                </a:rPr>
                <a:t> ‘</a:t>
              </a:r>
              <a:r>
                <a:rPr lang="en-US" sz="3428" dirty="0">
                  <a:solidFill>
                    <a:srgbClr val="000000">
                      <a:alpha val="100000"/>
                    </a:srgbClr>
                  </a:solidFill>
                  <a:latin typeface="Arial"/>
                  <a:cs typeface="Arial"/>
                </a:rPr>
                <a:t>Same’</a:t>
              </a:r>
              <a:r>
                <a:rPr sz="3428" dirty="0">
                  <a:solidFill>
                    <a:srgbClr val="000000">
                      <a:alpha val="100000"/>
                    </a:srgbClr>
                  </a:solidFill>
                  <a:latin typeface="Arial"/>
                  <a:cs typeface="Arial"/>
                </a:rPr>
                <a:t> </a:t>
              </a:r>
              <a:r>
                <a:rPr lang="en-US" sz="3428" dirty="0">
                  <a:solidFill>
                    <a:srgbClr val="000000">
                      <a:alpha val="100000"/>
                    </a:srgbClr>
                  </a:solidFill>
                  <a:latin typeface="Arial"/>
                  <a:cs typeface="Arial"/>
                </a:rPr>
                <a:t>(+) </a:t>
              </a:r>
              <a:r>
                <a:rPr sz="3428" dirty="0">
                  <a:solidFill>
                    <a:srgbClr val="000000">
                      <a:alpha val="100000"/>
                    </a:srgbClr>
                  </a:solidFill>
                  <a:latin typeface="Arial"/>
                  <a:cs typeface="Arial"/>
                </a:rPr>
                <a:t>Response</a:t>
              </a:r>
            </a:p>
          </p:txBody>
        </p:sp>
        <p:sp>
          <p:nvSpPr>
            <p:cNvPr id="226" name="pl37">
              <a:extLst>
                <a:ext uri="{FF2B5EF4-FFF2-40B4-BE49-F238E27FC236}">
                  <a16:creationId xmlns:a16="http://schemas.microsoft.com/office/drawing/2014/main" id="{1316D101-380D-733A-6C42-5054776A9D84}"/>
                </a:ext>
              </a:extLst>
            </p:cNvPr>
            <p:cNvSpPr/>
            <p:nvPr/>
          </p:nvSpPr>
          <p:spPr>
            <a:xfrm>
              <a:off x="20030479" y="15100287"/>
              <a:ext cx="820210" cy="32340"/>
            </a:xfrm>
            <a:custGeom>
              <a:avLst/>
              <a:gdLst/>
              <a:ahLst/>
              <a:cxnLst/>
              <a:rect l="0" t="0" r="0" b="0"/>
              <a:pathLst>
                <a:path w="175564">
                  <a:moveTo>
                    <a:pt x="0" y="0"/>
                  </a:moveTo>
                  <a:lnTo>
                    <a:pt x="175564" y="0"/>
                  </a:lnTo>
                </a:path>
              </a:pathLst>
            </a:custGeom>
            <a:ln w="76200" cap="flat">
              <a:solidFill>
                <a:srgbClr val="3A66C6"/>
              </a:solidFill>
              <a:custDash>
                <a:ds d="200000" sp="200000"/>
                <a:ds d="600000" sp="200000"/>
              </a:custDash>
              <a:round/>
            </a:ln>
          </p:spPr>
          <p:txBody>
            <a:bodyPr/>
            <a:lstStyle/>
            <a:p>
              <a:endParaRPr sz="3771"/>
            </a:p>
          </p:txBody>
        </p:sp>
        <p:sp>
          <p:nvSpPr>
            <p:cNvPr id="227" name="pl38">
              <a:extLst>
                <a:ext uri="{FF2B5EF4-FFF2-40B4-BE49-F238E27FC236}">
                  <a16:creationId xmlns:a16="http://schemas.microsoft.com/office/drawing/2014/main" id="{B453F3B4-C5F4-E0F8-58C5-53E4D8CED621}"/>
                </a:ext>
              </a:extLst>
            </p:cNvPr>
            <p:cNvSpPr/>
            <p:nvPr/>
          </p:nvSpPr>
          <p:spPr>
            <a:xfrm>
              <a:off x="23694523" y="15086624"/>
              <a:ext cx="624839" cy="32340"/>
            </a:xfrm>
            <a:custGeom>
              <a:avLst/>
              <a:gdLst/>
              <a:ahLst/>
              <a:cxnLst/>
              <a:rect l="0" t="0" r="0" b="0"/>
              <a:pathLst>
                <a:path w="175564">
                  <a:moveTo>
                    <a:pt x="0" y="0"/>
                  </a:moveTo>
                  <a:lnTo>
                    <a:pt x="175564" y="0"/>
                  </a:lnTo>
                </a:path>
              </a:pathLst>
            </a:custGeom>
            <a:ln w="76200" cap="flat">
              <a:solidFill>
                <a:schemeClr val="accent2"/>
              </a:solidFill>
              <a:prstDash val="solid"/>
              <a:round/>
            </a:ln>
          </p:spPr>
          <p:txBody>
            <a:bodyPr/>
            <a:lstStyle/>
            <a:p>
              <a:endParaRPr sz="3771"/>
            </a:p>
          </p:txBody>
        </p:sp>
        <p:sp>
          <p:nvSpPr>
            <p:cNvPr id="228" name="tx39">
              <a:extLst>
                <a:ext uri="{FF2B5EF4-FFF2-40B4-BE49-F238E27FC236}">
                  <a16:creationId xmlns:a16="http://schemas.microsoft.com/office/drawing/2014/main" id="{DC517A5C-C1D5-3D5A-C540-9855DB25DA46}"/>
                </a:ext>
              </a:extLst>
            </p:cNvPr>
            <p:cNvSpPr/>
            <p:nvPr/>
          </p:nvSpPr>
          <p:spPr>
            <a:xfrm>
              <a:off x="21859383" y="15306738"/>
              <a:ext cx="530949" cy="71177"/>
            </a:xfrm>
            <a:prstGeom prst="rect">
              <a:avLst/>
            </a:prstGeom>
            <a:noFill/>
          </p:spPr>
          <p:txBody>
            <a:bodyPr wrap="none" lIns="0" tIns="0" rIns="0" bIns="0" anchor="ctr" anchorCtr="1"/>
            <a:lstStyle/>
            <a:p>
              <a:pPr>
                <a:lnSpc>
                  <a:spcPts val="754"/>
                </a:lnSpc>
              </a:pPr>
              <a:r>
                <a:rPr sz="3771" dirty="0">
                  <a:solidFill>
                    <a:srgbClr val="000000">
                      <a:alpha val="100000"/>
                    </a:srgbClr>
                  </a:solidFill>
                  <a:latin typeface="Arial"/>
                  <a:cs typeface="Arial"/>
                </a:rPr>
                <a:t>No Blank</a:t>
              </a:r>
            </a:p>
          </p:txBody>
        </p:sp>
        <p:sp>
          <p:nvSpPr>
            <p:cNvPr id="229" name="tx40">
              <a:extLst>
                <a:ext uri="{FF2B5EF4-FFF2-40B4-BE49-F238E27FC236}">
                  <a16:creationId xmlns:a16="http://schemas.microsoft.com/office/drawing/2014/main" id="{556E2A8D-B093-C37D-52EE-AC976E9DD7B6}"/>
                </a:ext>
              </a:extLst>
            </p:cNvPr>
            <p:cNvSpPr/>
            <p:nvPr/>
          </p:nvSpPr>
          <p:spPr>
            <a:xfrm>
              <a:off x="24999646" y="15315969"/>
              <a:ext cx="327322" cy="71177"/>
            </a:xfrm>
            <a:prstGeom prst="rect">
              <a:avLst/>
            </a:prstGeom>
            <a:noFill/>
          </p:spPr>
          <p:txBody>
            <a:bodyPr wrap="none" lIns="0" tIns="0" rIns="0" bIns="0" anchor="ctr" anchorCtr="1"/>
            <a:lstStyle/>
            <a:p>
              <a:pPr>
                <a:lnSpc>
                  <a:spcPts val="754"/>
                </a:lnSpc>
              </a:pPr>
              <a:r>
                <a:rPr sz="3771" dirty="0">
                  <a:solidFill>
                    <a:srgbClr val="000000">
                      <a:alpha val="100000"/>
                    </a:srgbClr>
                  </a:solidFill>
                  <a:latin typeface="Arial"/>
                  <a:cs typeface="Arial"/>
                </a:rPr>
                <a:t>Blank</a:t>
              </a:r>
            </a:p>
          </p:txBody>
        </p:sp>
      </p:grpSp>
      <p:pic>
        <p:nvPicPr>
          <p:cNvPr id="8" name="Picture 2" descr="Drake Bulldogs Logo and symbol, meaning, history, PNG, brand">
            <a:extLst>
              <a:ext uri="{FF2B5EF4-FFF2-40B4-BE49-F238E27FC236}">
                <a16:creationId xmlns:a16="http://schemas.microsoft.com/office/drawing/2014/main" id="{C0356195-437D-26A7-8C21-BDD61BA92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8860" y="846687"/>
            <a:ext cx="4100541" cy="2306554"/>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9F775CC1-0A55-79EB-0356-C96BD7572163}"/>
              </a:ext>
            </a:extLst>
          </p:cNvPr>
          <p:cNvGrpSpPr/>
          <p:nvPr/>
        </p:nvGrpSpPr>
        <p:grpSpPr>
          <a:xfrm>
            <a:off x="28582809" y="17318990"/>
            <a:ext cx="14812796" cy="9932806"/>
            <a:chOff x="39791830" y="8095840"/>
            <a:chExt cx="12039910" cy="6798751"/>
          </a:xfrm>
        </p:grpSpPr>
        <p:sp>
          <p:nvSpPr>
            <p:cNvPr id="111" name="Rectangle 110"/>
            <p:cNvSpPr/>
            <p:nvPr/>
          </p:nvSpPr>
          <p:spPr>
            <a:xfrm>
              <a:off x="39791830" y="8176449"/>
              <a:ext cx="703071" cy="74627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grpSp>
          <p:nvGrpSpPr>
            <p:cNvPr id="12" name="Group 11">
              <a:extLst>
                <a:ext uri="{FF2B5EF4-FFF2-40B4-BE49-F238E27FC236}">
                  <a16:creationId xmlns:a16="http://schemas.microsoft.com/office/drawing/2014/main" id="{0A264B3B-5D4A-FE29-2D5F-F81817435C0A}"/>
                </a:ext>
              </a:extLst>
            </p:cNvPr>
            <p:cNvGrpSpPr/>
            <p:nvPr/>
          </p:nvGrpSpPr>
          <p:grpSpPr>
            <a:xfrm>
              <a:off x="41339677" y="8712924"/>
              <a:ext cx="10047800" cy="6181667"/>
              <a:chOff x="1428330" y="1481801"/>
              <a:chExt cx="3074080" cy="2100841"/>
            </a:xfrm>
          </p:grpSpPr>
          <p:sp>
            <p:nvSpPr>
              <p:cNvPr id="19" name="pl4">
                <a:extLst>
                  <a:ext uri="{FF2B5EF4-FFF2-40B4-BE49-F238E27FC236}">
                    <a16:creationId xmlns:a16="http://schemas.microsoft.com/office/drawing/2014/main" id="{FE563E06-C2D3-622C-271B-3D19294FFBAD}"/>
                  </a:ext>
                </a:extLst>
              </p:cNvPr>
              <p:cNvSpPr/>
              <p:nvPr/>
            </p:nvSpPr>
            <p:spPr>
              <a:xfrm>
                <a:off x="1428330" y="2975142"/>
                <a:ext cx="3074080"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3772"/>
              </a:p>
            </p:txBody>
          </p:sp>
          <p:sp>
            <p:nvSpPr>
              <p:cNvPr id="24" name="pl8">
                <a:extLst>
                  <a:ext uri="{FF2B5EF4-FFF2-40B4-BE49-F238E27FC236}">
                    <a16:creationId xmlns:a16="http://schemas.microsoft.com/office/drawing/2014/main" id="{C713BC55-324C-5476-9052-3D4CB7CFFC7B}"/>
                  </a:ext>
                </a:extLst>
              </p:cNvPr>
              <p:cNvSpPr/>
              <p:nvPr/>
            </p:nvSpPr>
            <p:spPr>
              <a:xfrm>
                <a:off x="1428330" y="3176945"/>
                <a:ext cx="3074080"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3772"/>
              </a:p>
            </p:txBody>
          </p:sp>
          <p:sp>
            <p:nvSpPr>
              <p:cNvPr id="28" name="pl13">
                <a:extLst>
                  <a:ext uri="{FF2B5EF4-FFF2-40B4-BE49-F238E27FC236}">
                    <a16:creationId xmlns:a16="http://schemas.microsoft.com/office/drawing/2014/main" id="{5C9DB53C-6FB8-285F-EF44-3AB0D261E88A}"/>
                  </a:ext>
                </a:extLst>
              </p:cNvPr>
              <p:cNvSpPr/>
              <p:nvPr/>
            </p:nvSpPr>
            <p:spPr>
              <a:xfrm>
                <a:off x="1783032" y="1481801"/>
                <a:ext cx="0" cy="1775865"/>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3772"/>
              </a:p>
            </p:txBody>
          </p:sp>
          <p:sp>
            <p:nvSpPr>
              <p:cNvPr id="30" name="pl14">
                <a:extLst>
                  <a:ext uri="{FF2B5EF4-FFF2-40B4-BE49-F238E27FC236}">
                    <a16:creationId xmlns:a16="http://schemas.microsoft.com/office/drawing/2014/main" id="{4A1972CA-6261-C5E7-B53A-FF2CD2B1556A}"/>
                  </a:ext>
                </a:extLst>
              </p:cNvPr>
              <p:cNvSpPr/>
              <p:nvPr/>
            </p:nvSpPr>
            <p:spPr>
              <a:xfrm>
                <a:off x="2374201" y="1481801"/>
                <a:ext cx="0" cy="1775865"/>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3772"/>
              </a:p>
            </p:txBody>
          </p:sp>
          <p:sp>
            <p:nvSpPr>
              <p:cNvPr id="33" name="pl32">
                <a:extLst>
                  <a:ext uri="{FF2B5EF4-FFF2-40B4-BE49-F238E27FC236}">
                    <a16:creationId xmlns:a16="http://schemas.microsoft.com/office/drawing/2014/main" id="{BB68E912-2839-5D97-99EB-7FFFE141A9F1}"/>
                  </a:ext>
                </a:extLst>
              </p:cNvPr>
              <p:cNvSpPr/>
              <p:nvPr/>
            </p:nvSpPr>
            <p:spPr>
              <a:xfrm>
                <a:off x="4118150" y="1682739"/>
                <a:ext cx="59116" cy="0"/>
              </a:xfrm>
              <a:custGeom>
                <a:avLst/>
                <a:gdLst/>
                <a:ahLst/>
                <a:cxnLst/>
                <a:rect l="0" t="0" r="0" b="0"/>
                <a:pathLst>
                  <a:path w="59116">
                    <a:moveTo>
                      <a:pt x="0" y="0"/>
                    </a:moveTo>
                    <a:lnTo>
                      <a:pt x="59116" y="0"/>
                    </a:lnTo>
                  </a:path>
                </a:pathLst>
              </a:custGeom>
              <a:ln w="28575" cap="flat">
                <a:solidFill>
                  <a:srgbClr val="000000">
                    <a:alpha val="100000"/>
                  </a:srgbClr>
                </a:solidFill>
                <a:prstDash val="solid"/>
                <a:round/>
              </a:ln>
            </p:spPr>
            <p:txBody>
              <a:bodyPr/>
              <a:lstStyle/>
              <a:p>
                <a:endParaRPr sz="3772"/>
              </a:p>
            </p:txBody>
          </p:sp>
          <p:sp>
            <p:nvSpPr>
              <p:cNvPr id="41" name="tx65">
                <a:extLst>
                  <a:ext uri="{FF2B5EF4-FFF2-40B4-BE49-F238E27FC236}">
                    <a16:creationId xmlns:a16="http://schemas.microsoft.com/office/drawing/2014/main" id="{77B82C89-2291-DA89-3C00-707CB51FA65E}"/>
                  </a:ext>
                </a:extLst>
              </p:cNvPr>
              <p:cNvSpPr/>
              <p:nvPr/>
            </p:nvSpPr>
            <p:spPr>
              <a:xfrm>
                <a:off x="1733346" y="3319969"/>
                <a:ext cx="99372" cy="80327"/>
              </a:xfrm>
              <a:prstGeom prst="rect">
                <a:avLst/>
              </a:prstGeom>
              <a:noFill/>
            </p:spPr>
            <p:txBody>
              <a:bodyPr wrap="none" lIns="0" tIns="0" rIns="0" bIns="0" anchor="ctr" anchorCtr="1"/>
              <a:lstStyle/>
              <a:p>
                <a:pPr>
                  <a:lnSpc>
                    <a:spcPts val="754"/>
                  </a:lnSpc>
                </a:pPr>
                <a:r>
                  <a:rPr sz="3772">
                    <a:solidFill>
                      <a:srgbClr val="4D4D4D">
                        <a:alpha val="100000"/>
                      </a:srgbClr>
                    </a:solidFill>
                    <a:latin typeface="Arial"/>
                    <a:cs typeface="Arial"/>
                  </a:rPr>
                  <a:t>-2</a:t>
                </a:r>
              </a:p>
            </p:txBody>
          </p:sp>
          <p:sp>
            <p:nvSpPr>
              <p:cNvPr id="43" name="tx66">
                <a:extLst>
                  <a:ext uri="{FF2B5EF4-FFF2-40B4-BE49-F238E27FC236}">
                    <a16:creationId xmlns:a16="http://schemas.microsoft.com/office/drawing/2014/main" id="{957F28E9-E3D5-20F8-DAD4-BA9A308C4EB2}"/>
                  </a:ext>
                </a:extLst>
              </p:cNvPr>
              <p:cNvSpPr/>
              <p:nvPr/>
            </p:nvSpPr>
            <p:spPr>
              <a:xfrm>
                <a:off x="2324515" y="3319969"/>
                <a:ext cx="99372" cy="80327"/>
              </a:xfrm>
              <a:prstGeom prst="rect">
                <a:avLst/>
              </a:prstGeom>
              <a:noFill/>
            </p:spPr>
            <p:txBody>
              <a:bodyPr wrap="none" lIns="0" tIns="0" rIns="0" bIns="0" anchor="ctr" anchorCtr="1"/>
              <a:lstStyle/>
              <a:p>
                <a:pPr>
                  <a:lnSpc>
                    <a:spcPts val="754"/>
                  </a:lnSpc>
                </a:pPr>
                <a:r>
                  <a:rPr sz="3772">
                    <a:solidFill>
                      <a:srgbClr val="4D4D4D">
                        <a:alpha val="100000"/>
                      </a:srgbClr>
                    </a:solidFill>
                    <a:latin typeface="Arial"/>
                    <a:cs typeface="Arial"/>
                  </a:rPr>
                  <a:t>-1</a:t>
                </a:r>
              </a:p>
            </p:txBody>
          </p:sp>
          <p:sp>
            <p:nvSpPr>
              <p:cNvPr id="44" name="tx67">
                <a:extLst>
                  <a:ext uri="{FF2B5EF4-FFF2-40B4-BE49-F238E27FC236}">
                    <a16:creationId xmlns:a16="http://schemas.microsoft.com/office/drawing/2014/main" id="{323E20BE-C539-7FE0-8C38-B86DE3885ECB}"/>
                  </a:ext>
                </a:extLst>
              </p:cNvPr>
              <p:cNvSpPr/>
              <p:nvPr/>
            </p:nvSpPr>
            <p:spPr>
              <a:xfrm>
                <a:off x="2934293" y="3318605"/>
                <a:ext cx="62155" cy="81691"/>
              </a:xfrm>
              <a:prstGeom prst="rect">
                <a:avLst/>
              </a:prstGeom>
              <a:noFill/>
            </p:spPr>
            <p:txBody>
              <a:bodyPr wrap="none" lIns="0" tIns="0" rIns="0" bIns="0" anchor="ctr" anchorCtr="1"/>
              <a:lstStyle/>
              <a:p>
                <a:pPr>
                  <a:lnSpc>
                    <a:spcPts val="754"/>
                  </a:lnSpc>
                </a:pPr>
                <a:r>
                  <a:rPr lang="en-US" sz="3772" dirty="0">
                    <a:solidFill>
                      <a:srgbClr val="4D4D4D">
                        <a:alpha val="100000"/>
                      </a:srgbClr>
                    </a:solidFill>
                    <a:latin typeface="Arial"/>
                    <a:cs typeface="Arial"/>
                  </a:rPr>
                  <a:t>0</a:t>
                </a:r>
                <a:endParaRPr sz="3772" dirty="0">
                  <a:solidFill>
                    <a:srgbClr val="4D4D4D">
                      <a:alpha val="100000"/>
                    </a:srgbClr>
                  </a:solidFill>
                  <a:latin typeface="Arial"/>
                  <a:cs typeface="Arial"/>
                </a:endParaRPr>
              </a:p>
            </p:txBody>
          </p:sp>
          <p:sp>
            <p:nvSpPr>
              <p:cNvPr id="45" name="tx68">
                <a:extLst>
                  <a:ext uri="{FF2B5EF4-FFF2-40B4-BE49-F238E27FC236}">
                    <a16:creationId xmlns:a16="http://schemas.microsoft.com/office/drawing/2014/main" id="{D602A4BB-7F78-81CD-84A6-400FD1EEB6F9}"/>
                  </a:ext>
                </a:extLst>
              </p:cNvPr>
              <p:cNvSpPr/>
              <p:nvPr/>
            </p:nvSpPr>
            <p:spPr>
              <a:xfrm>
                <a:off x="3525462" y="3319969"/>
                <a:ext cx="62155" cy="80327"/>
              </a:xfrm>
              <a:prstGeom prst="rect">
                <a:avLst/>
              </a:prstGeom>
              <a:noFill/>
            </p:spPr>
            <p:txBody>
              <a:bodyPr wrap="none" lIns="0" tIns="0" rIns="0" bIns="0" anchor="ctr" anchorCtr="1"/>
              <a:lstStyle/>
              <a:p>
                <a:pPr>
                  <a:lnSpc>
                    <a:spcPts val="754"/>
                  </a:lnSpc>
                </a:pPr>
                <a:r>
                  <a:rPr sz="3772">
                    <a:solidFill>
                      <a:srgbClr val="4D4D4D">
                        <a:alpha val="100000"/>
                      </a:srgbClr>
                    </a:solidFill>
                    <a:latin typeface="Arial"/>
                    <a:cs typeface="Arial"/>
                  </a:rPr>
                  <a:t>1</a:t>
                </a:r>
              </a:p>
            </p:txBody>
          </p:sp>
          <p:sp>
            <p:nvSpPr>
              <p:cNvPr id="46" name="tx69">
                <a:extLst>
                  <a:ext uri="{FF2B5EF4-FFF2-40B4-BE49-F238E27FC236}">
                    <a16:creationId xmlns:a16="http://schemas.microsoft.com/office/drawing/2014/main" id="{4F56631D-FB4C-1D06-50C6-D932FF8B47D4}"/>
                  </a:ext>
                </a:extLst>
              </p:cNvPr>
              <p:cNvSpPr/>
              <p:nvPr/>
            </p:nvSpPr>
            <p:spPr>
              <a:xfrm>
                <a:off x="4116631" y="3319969"/>
                <a:ext cx="62155" cy="80327"/>
              </a:xfrm>
              <a:prstGeom prst="rect">
                <a:avLst/>
              </a:prstGeom>
              <a:noFill/>
            </p:spPr>
            <p:txBody>
              <a:bodyPr wrap="none" lIns="0" tIns="0" rIns="0" bIns="0" anchor="ctr" anchorCtr="1"/>
              <a:lstStyle/>
              <a:p>
                <a:pPr>
                  <a:lnSpc>
                    <a:spcPts val="754"/>
                  </a:lnSpc>
                </a:pPr>
                <a:r>
                  <a:rPr sz="3772">
                    <a:solidFill>
                      <a:srgbClr val="4D4D4D">
                        <a:alpha val="100000"/>
                      </a:srgbClr>
                    </a:solidFill>
                    <a:latin typeface="Arial"/>
                    <a:cs typeface="Arial"/>
                  </a:rPr>
                  <a:t>2</a:t>
                </a:r>
              </a:p>
            </p:txBody>
          </p:sp>
          <p:sp>
            <p:nvSpPr>
              <p:cNvPr id="47" name="tx70">
                <a:extLst>
                  <a:ext uri="{FF2B5EF4-FFF2-40B4-BE49-F238E27FC236}">
                    <a16:creationId xmlns:a16="http://schemas.microsoft.com/office/drawing/2014/main" id="{16DB5CF9-00AD-358B-B74A-D471803B7F57}"/>
                  </a:ext>
                </a:extLst>
              </p:cNvPr>
              <p:cNvSpPr/>
              <p:nvPr/>
            </p:nvSpPr>
            <p:spPr>
              <a:xfrm>
                <a:off x="2235518" y="3451537"/>
                <a:ext cx="1483016" cy="131105"/>
              </a:xfrm>
              <a:prstGeom prst="rect">
                <a:avLst/>
              </a:prstGeom>
              <a:noFill/>
            </p:spPr>
            <p:txBody>
              <a:bodyPr wrap="none" lIns="0" tIns="0" rIns="0" bIns="0" anchor="ctr" anchorCtr="1"/>
              <a:lstStyle/>
              <a:p>
                <a:pPr>
                  <a:lnSpc>
                    <a:spcPts val="943"/>
                  </a:lnSpc>
                </a:pPr>
                <a:r>
                  <a:rPr sz="3772" dirty="0">
                    <a:solidFill>
                      <a:srgbClr val="000000">
                        <a:alpha val="100000"/>
                      </a:srgbClr>
                    </a:solidFill>
                    <a:latin typeface="Arial"/>
                    <a:cs typeface="Arial"/>
                  </a:rPr>
                  <a:t>Displacement (degrees)</a:t>
                </a:r>
              </a:p>
            </p:txBody>
          </p:sp>
        </p:grpSp>
        <p:sp>
          <p:nvSpPr>
            <p:cNvPr id="59" name="TextBox 58">
              <a:extLst>
                <a:ext uri="{FF2B5EF4-FFF2-40B4-BE49-F238E27FC236}">
                  <a16:creationId xmlns:a16="http://schemas.microsoft.com/office/drawing/2014/main" id="{4B1C84AE-0943-E78E-F86B-42B210609233}"/>
                </a:ext>
              </a:extLst>
            </p:cNvPr>
            <p:cNvSpPr txBox="1"/>
            <p:nvPr/>
          </p:nvSpPr>
          <p:spPr>
            <a:xfrm>
              <a:off x="41398878" y="8095840"/>
              <a:ext cx="10432862" cy="990126"/>
            </a:xfrm>
            <a:prstGeom prst="rect">
              <a:avLst/>
            </a:prstGeom>
            <a:noFill/>
          </p:spPr>
          <p:txBody>
            <a:bodyPr wrap="square" rtlCol="0">
              <a:spAutoFit/>
            </a:bodyPr>
            <a:lstStyle/>
            <a:p>
              <a:pPr algn="ctr"/>
              <a:r>
                <a:rPr lang="en-US" sz="4400" b="1" dirty="0">
                  <a:latin typeface="Helvetica" panose="020B0604020202020204" pitchFamily="34" charset="0"/>
                  <a:cs typeface="Helvetica" panose="020B0604020202020204" pitchFamily="34" charset="0"/>
                </a:rPr>
                <a:t>Experiment 3</a:t>
              </a:r>
            </a:p>
            <a:p>
              <a:endParaRPr lang="en-US" sz="4400" dirty="0">
                <a:latin typeface="Helvetica" panose="020B0604020202020204" pitchFamily="34" charset="0"/>
                <a:cs typeface="Helvetica" panose="020B0604020202020204" pitchFamily="34" charset="0"/>
              </a:endParaRPr>
            </a:p>
          </p:txBody>
        </p:sp>
        <p:grpSp>
          <p:nvGrpSpPr>
            <p:cNvPr id="60" name="Group 59">
              <a:extLst>
                <a:ext uri="{FF2B5EF4-FFF2-40B4-BE49-F238E27FC236}">
                  <a16:creationId xmlns:a16="http://schemas.microsoft.com/office/drawing/2014/main" id="{27E67F28-D636-6255-51E0-603F0AF44A02}"/>
                </a:ext>
              </a:extLst>
            </p:cNvPr>
            <p:cNvGrpSpPr/>
            <p:nvPr/>
          </p:nvGrpSpPr>
          <p:grpSpPr>
            <a:xfrm>
              <a:off x="41346287" y="8751059"/>
              <a:ext cx="10017195" cy="5182136"/>
              <a:chOff x="1430036" y="1481801"/>
              <a:chExt cx="3072374" cy="1772795"/>
            </a:xfrm>
          </p:grpSpPr>
          <p:sp>
            <p:nvSpPr>
              <p:cNvPr id="61" name="pl15">
                <a:extLst>
                  <a:ext uri="{FF2B5EF4-FFF2-40B4-BE49-F238E27FC236}">
                    <a16:creationId xmlns:a16="http://schemas.microsoft.com/office/drawing/2014/main" id="{93D4AC1B-4B48-B8F5-843C-C28157E305E1}"/>
                  </a:ext>
                </a:extLst>
              </p:cNvPr>
              <p:cNvSpPr/>
              <p:nvPr/>
            </p:nvSpPr>
            <p:spPr>
              <a:xfrm>
                <a:off x="2966223" y="1481801"/>
                <a:ext cx="0" cy="1772795"/>
              </a:xfrm>
              <a:custGeom>
                <a:avLst/>
                <a:gdLst/>
                <a:ahLst/>
                <a:cxnLst/>
                <a:rect l="0" t="0" r="0" b="0"/>
                <a:pathLst>
                  <a:path h="1772795">
                    <a:moveTo>
                      <a:pt x="0" y="1772795"/>
                    </a:moveTo>
                    <a:lnTo>
                      <a:pt x="0" y="0"/>
                    </a:lnTo>
                    <a:lnTo>
                      <a:pt x="0" y="0"/>
                    </a:lnTo>
                  </a:path>
                </a:pathLst>
              </a:custGeom>
              <a:ln w="13550" cap="flat">
                <a:solidFill>
                  <a:srgbClr val="EBEBEB">
                    <a:alpha val="100000"/>
                  </a:srgbClr>
                </a:solidFill>
                <a:prstDash val="solid"/>
                <a:round/>
              </a:ln>
            </p:spPr>
            <p:txBody>
              <a:bodyPr/>
              <a:lstStyle/>
              <a:p>
                <a:endParaRPr sz="1543"/>
              </a:p>
            </p:txBody>
          </p:sp>
          <p:sp>
            <p:nvSpPr>
              <p:cNvPr id="62" name="pl4">
                <a:extLst>
                  <a:ext uri="{FF2B5EF4-FFF2-40B4-BE49-F238E27FC236}">
                    <a16:creationId xmlns:a16="http://schemas.microsoft.com/office/drawing/2014/main" id="{75B38C65-1C96-5B8C-B9E6-BD427C2887DE}"/>
                  </a:ext>
                </a:extLst>
              </p:cNvPr>
              <p:cNvSpPr/>
              <p:nvPr/>
            </p:nvSpPr>
            <p:spPr>
              <a:xfrm>
                <a:off x="1430036" y="2972561"/>
                <a:ext cx="3072374" cy="0"/>
              </a:xfrm>
              <a:custGeom>
                <a:avLst/>
                <a:gdLst/>
                <a:ahLst/>
                <a:cxnLst/>
                <a:rect l="0" t="0" r="0" b="0"/>
                <a:pathLst>
                  <a:path w="3072374">
                    <a:moveTo>
                      <a:pt x="0" y="0"/>
                    </a:moveTo>
                    <a:lnTo>
                      <a:pt x="3072374" y="0"/>
                    </a:lnTo>
                    <a:lnTo>
                      <a:pt x="3072374" y="0"/>
                    </a:lnTo>
                  </a:path>
                </a:pathLst>
              </a:custGeom>
              <a:ln w="6775" cap="flat">
                <a:solidFill>
                  <a:srgbClr val="EBEBEB">
                    <a:alpha val="100000"/>
                  </a:srgbClr>
                </a:solidFill>
                <a:prstDash val="solid"/>
                <a:round/>
              </a:ln>
            </p:spPr>
            <p:txBody>
              <a:bodyPr/>
              <a:lstStyle/>
              <a:p>
                <a:endParaRPr sz="1543"/>
              </a:p>
            </p:txBody>
          </p:sp>
          <p:sp>
            <p:nvSpPr>
              <p:cNvPr id="63" name="pl5">
                <a:extLst>
                  <a:ext uri="{FF2B5EF4-FFF2-40B4-BE49-F238E27FC236}">
                    <a16:creationId xmlns:a16="http://schemas.microsoft.com/office/drawing/2014/main" id="{16D56367-6BCB-9F17-6564-EC6362A51F4C}"/>
                  </a:ext>
                </a:extLst>
              </p:cNvPr>
              <p:cNvSpPr/>
              <p:nvPr/>
            </p:nvSpPr>
            <p:spPr>
              <a:xfrm>
                <a:off x="1430036" y="2569653"/>
                <a:ext cx="3072374" cy="0"/>
              </a:xfrm>
              <a:custGeom>
                <a:avLst/>
                <a:gdLst/>
                <a:ahLst/>
                <a:cxnLst/>
                <a:rect l="0" t="0" r="0" b="0"/>
                <a:pathLst>
                  <a:path w="3072374">
                    <a:moveTo>
                      <a:pt x="0" y="0"/>
                    </a:moveTo>
                    <a:lnTo>
                      <a:pt x="3072374" y="0"/>
                    </a:lnTo>
                    <a:lnTo>
                      <a:pt x="3072374" y="0"/>
                    </a:lnTo>
                  </a:path>
                </a:pathLst>
              </a:custGeom>
              <a:ln w="6775" cap="flat">
                <a:solidFill>
                  <a:srgbClr val="EBEBEB">
                    <a:alpha val="100000"/>
                  </a:srgbClr>
                </a:solidFill>
                <a:prstDash val="solid"/>
                <a:round/>
              </a:ln>
            </p:spPr>
            <p:txBody>
              <a:bodyPr/>
              <a:lstStyle/>
              <a:p>
                <a:endParaRPr sz="1543"/>
              </a:p>
            </p:txBody>
          </p:sp>
          <p:sp>
            <p:nvSpPr>
              <p:cNvPr id="896" name="pl6">
                <a:extLst>
                  <a:ext uri="{FF2B5EF4-FFF2-40B4-BE49-F238E27FC236}">
                    <a16:creationId xmlns:a16="http://schemas.microsoft.com/office/drawing/2014/main" id="{166419BC-FC73-309E-A5D2-A274BFC97D84}"/>
                  </a:ext>
                </a:extLst>
              </p:cNvPr>
              <p:cNvSpPr/>
              <p:nvPr/>
            </p:nvSpPr>
            <p:spPr>
              <a:xfrm>
                <a:off x="1430036" y="2166745"/>
                <a:ext cx="3072374" cy="0"/>
              </a:xfrm>
              <a:custGeom>
                <a:avLst/>
                <a:gdLst/>
                <a:ahLst/>
                <a:cxnLst/>
                <a:rect l="0" t="0" r="0" b="0"/>
                <a:pathLst>
                  <a:path w="3072374">
                    <a:moveTo>
                      <a:pt x="0" y="0"/>
                    </a:moveTo>
                    <a:lnTo>
                      <a:pt x="3072374" y="0"/>
                    </a:lnTo>
                    <a:lnTo>
                      <a:pt x="3072374" y="0"/>
                    </a:lnTo>
                  </a:path>
                </a:pathLst>
              </a:custGeom>
              <a:ln w="6775" cap="flat">
                <a:solidFill>
                  <a:srgbClr val="EBEBEB">
                    <a:alpha val="100000"/>
                  </a:srgbClr>
                </a:solidFill>
                <a:prstDash val="solid"/>
                <a:round/>
              </a:ln>
            </p:spPr>
            <p:txBody>
              <a:bodyPr/>
              <a:lstStyle/>
              <a:p>
                <a:endParaRPr sz="1543"/>
              </a:p>
            </p:txBody>
          </p:sp>
          <p:sp>
            <p:nvSpPr>
              <p:cNvPr id="903" name="pl7">
                <a:extLst>
                  <a:ext uri="{FF2B5EF4-FFF2-40B4-BE49-F238E27FC236}">
                    <a16:creationId xmlns:a16="http://schemas.microsoft.com/office/drawing/2014/main" id="{07BCF0EF-4E47-7A73-34C9-C2167C3D5AC4}"/>
                  </a:ext>
                </a:extLst>
              </p:cNvPr>
              <p:cNvSpPr/>
              <p:nvPr/>
            </p:nvSpPr>
            <p:spPr>
              <a:xfrm>
                <a:off x="1430036" y="1763836"/>
                <a:ext cx="3072374" cy="0"/>
              </a:xfrm>
              <a:custGeom>
                <a:avLst/>
                <a:gdLst/>
                <a:ahLst/>
                <a:cxnLst/>
                <a:rect l="0" t="0" r="0" b="0"/>
                <a:pathLst>
                  <a:path w="3072374">
                    <a:moveTo>
                      <a:pt x="0" y="0"/>
                    </a:moveTo>
                    <a:lnTo>
                      <a:pt x="3072374" y="0"/>
                    </a:lnTo>
                    <a:lnTo>
                      <a:pt x="3072374" y="0"/>
                    </a:lnTo>
                  </a:path>
                </a:pathLst>
              </a:custGeom>
              <a:ln w="6775" cap="flat">
                <a:solidFill>
                  <a:srgbClr val="EBEBEB">
                    <a:alpha val="100000"/>
                  </a:srgbClr>
                </a:solidFill>
                <a:prstDash val="solid"/>
                <a:round/>
              </a:ln>
            </p:spPr>
            <p:txBody>
              <a:bodyPr/>
              <a:lstStyle/>
              <a:p>
                <a:endParaRPr sz="1543"/>
              </a:p>
            </p:txBody>
          </p:sp>
          <p:sp>
            <p:nvSpPr>
              <p:cNvPr id="904" name="pl8">
                <a:extLst>
                  <a:ext uri="{FF2B5EF4-FFF2-40B4-BE49-F238E27FC236}">
                    <a16:creationId xmlns:a16="http://schemas.microsoft.com/office/drawing/2014/main" id="{B2453A6B-3EE4-2F1C-D9F0-1D8EF3D1B2B0}"/>
                  </a:ext>
                </a:extLst>
              </p:cNvPr>
              <p:cNvSpPr/>
              <p:nvPr/>
            </p:nvSpPr>
            <p:spPr>
              <a:xfrm>
                <a:off x="1430036" y="3174015"/>
                <a:ext cx="3072374" cy="0"/>
              </a:xfrm>
              <a:custGeom>
                <a:avLst/>
                <a:gdLst/>
                <a:ahLst/>
                <a:cxnLst/>
                <a:rect l="0" t="0" r="0" b="0"/>
                <a:pathLst>
                  <a:path w="3072374">
                    <a:moveTo>
                      <a:pt x="0" y="0"/>
                    </a:moveTo>
                    <a:lnTo>
                      <a:pt x="3072374" y="0"/>
                    </a:lnTo>
                    <a:lnTo>
                      <a:pt x="3072374" y="0"/>
                    </a:lnTo>
                  </a:path>
                </a:pathLst>
              </a:custGeom>
              <a:ln w="13550" cap="flat">
                <a:solidFill>
                  <a:srgbClr val="EBEBEB">
                    <a:alpha val="100000"/>
                  </a:srgbClr>
                </a:solidFill>
                <a:prstDash val="solid"/>
                <a:round/>
              </a:ln>
            </p:spPr>
            <p:txBody>
              <a:bodyPr/>
              <a:lstStyle/>
              <a:p>
                <a:endParaRPr sz="1543"/>
              </a:p>
            </p:txBody>
          </p:sp>
          <p:sp>
            <p:nvSpPr>
              <p:cNvPr id="905" name="pl9">
                <a:extLst>
                  <a:ext uri="{FF2B5EF4-FFF2-40B4-BE49-F238E27FC236}">
                    <a16:creationId xmlns:a16="http://schemas.microsoft.com/office/drawing/2014/main" id="{C1F1FF9D-8614-1764-5281-A36E8572591C}"/>
                  </a:ext>
                </a:extLst>
              </p:cNvPr>
              <p:cNvSpPr/>
              <p:nvPr/>
            </p:nvSpPr>
            <p:spPr>
              <a:xfrm>
                <a:off x="1430036" y="2771107"/>
                <a:ext cx="3072374" cy="0"/>
              </a:xfrm>
              <a:custGeom>
                <a:avLst/>
                <a:gdLst/>
                <a:ahLst/>
                <a:cxnLst/>
                <a:rect l="0" t="0" r="0" b="0"/>
                <a:pathLst>
                  <a:path w="3072374">
                    <a:moveTo>
                      <a:pt x="0" y="0"/>
                    </a:moveTo>
                    <a:lnTo>
                      <a:pt x="3072374" y="0"/>
                    </a:lnTo>
                    <a:lnTo>
                      <a:pt x="3072374" y="0"/>
                    </a:lnTo>
                  </a:path>
                </a:pathLst>
              </a:custGeom>
              <a:ln w="13550" cap="flat">
                <a:solidFill>
                  <a:srgbClr val="EBEBEB">
                    <a:alpha val="100000"/>
                  </a:srgbClr>
                </a:solidFill>
                <a:prstDash val="solid"/>
                <a:round/>
              </a:ln>
            </p:spPr>
            <p:txBody>
              <a:bodyPr/>
              <a:lstStyle/>
              <a:p>
                <a:endParaRPr sz="1543"/>
              </a:p>
            </p:txBody>
          </p:sp>
          <p:sp>
            <p:nvSpPr>
              <p:cNvPr id="974" name="pl10">
                <a:extLst>
                  <a:ext uri="{FF2B5EF4-FFF2-40B4-BE49-F238E27FC236}">
                    <a16:creationId xmlns:a16="http://schemas.microsoft.com/office/drawing/2014/main" id="{F3F119B2-075E-0574-01A2-CBF47A60049E}"/>
                  </a:ext>
                </a:extLst>
              </p:cNvPr>
              <p:cNvSpPr/>
              <p:nvPr/>
            </p:nvSpPr>
            <p:spPr>
              <a:xfrm>
                <a:off x="1430036" y="2368199"/>
                <a:ext cx="3072374" cy="0"/>
              </a:xfrm>
              <a:custGeom>
                <a:avLst/>
                <a:gdLst/>
                <a:ahLst/>
                <a:cxnLst/>
                <a:rect l="0" t="0" r="0" b="0"/>
                <a:pathLst>
                  <a:path w="3072374">
                    <a:moveTo>
                      <a:pt x="0" y="0"/>
                    </a:moveTo>
                    <a:lnTo>
                      <a:pt x="3072374" y="0"/>
                    </a:lnTo>
                    <a:lnTo>
                      <a:pt x="3072374" y="0"/>
                    </a:lnTo>
                  </a:path>
                </a:pathLst>
              </a:custGeom>
              <a:ln w="13550" cap="flat">
                <a:solidFill>
                  <a:srgbClr val="EBEBEB">
                    <a:alpha val="100000"/>
                  </a:srgbClr>
                </a:solidFill>
                <a:prstDash val="solid"/>
                <a:round/>
              </a:ln>
            </p:spPr>
            <p:txBody>
              <a:bodyPr/>
              <a:lstStyle/>
              <a:p>
                <a:endParaRPr sz="1543"/>
              </a:p>
            </p:txBody>
          </p:sp>
          <p:sp>
            <p:nvSpPr>
              <p:cNvPr id="975" name="pl11">
                <a:extLst>
                  <a:ext uri="{FF2B5EF4-FFF2-40B4-BE49-F238E27FC236}">
                    <a16:creationId xmlns:a16="http://schemas.microsoft.com/office/drawing/2014/main" id="{A05742A6-FF27-3B93-E284-1C15D766C511}"/>
                  </a:ext>
                </a:extLst>
              </p:cNvPr>
              <p:cNvSpPr/>
              <p:nvPr/>
            </p:nvSpPr>
            <p:spPr>
              <a:xfrm>
                <a:off x="1430036" y="1965290"/>
                <a:ext cx="3072374" cy="0"/>
              </a:xfrm>
              <a:custGeom>
                <a:avLst/>
                <a:gdLst/>
                <a:ahLst/>
                <a:cxnLst/>
                <a:rect l="0" t="0" r="0" b="0"/>
                <a:pathLst>
                  <a:path w="3072374">
                    <a:moveTo>
                      <a:pt x="0" y="0"/>
                    </a:moveTo>
                    <a:lnTo>
                      <a:pt x="3072374" y="0"/>
                    </a:lnTo>
                    <a:lnTo>
                      <a:pt x="3072374" y="0"/>
                    </a:lnTo>
                  </a:path>
                </a:pathLst>
              </a:custGeom>
              <a:ln w="13550" cap="flat">
                <a:solidFill>
                  <a:srgbClr val="EBEBEB">
                    <a:alpha val="100000"/>
                  </a:srgbClr>
                </a:solidFill>
                <a:prstDash val="solid"/>
                <a:round/>
              </a:ln>
            </p:spPr>
            <p:txBody>
              <a:bodyPr/>
              <a:lstStyle/>
              <a:p>
                <a:endParaRPr sz="1543"/>
              </a:p>
            </p:txBody>
          </p:sp>
          <p:sp>
            <p:nvSpPr>
              <p:cNvPr id="976" name="pl12">
                <a:extLst>
                  <a:ext uri="{FF2B5EF4-FFF2-40B4-BE49-F238E27FC236}">
                    <a16:creationId xmlns:a16="http://schemas.microsoft.com/office/drawing/2014/main" id="{F7683B4B-4B28-7CC2-17D3-CECAACF13EA1}"/>
                  </a:ext>
                </a:extLst>
              </p:cNvPr>
              <p:cNvSpPr/>
              <p:nvPr/>
            </p:nvSpPr>
            <p:spPr>
              <a:xfrm>
                <a:off x="1430036" y="1562382"/>
                <a:ext cx="3072374" cy="0"/>
              </a:xfrm>
              <a:custGeom>
                <a:avLst/>
                <a:gdLst/>
                <a:ahLst/>
                <a:cxnLst/>
                <a:rect l="0" t="0" r="0" b="0"/>
                <a:pathLst>
                  <a:path w="3072374">
                    <a:moveTo>
                      <a:pt x="0" y="0"/>
                    </a:moveTo>
                    <a:lnTo>
                      <a:pt x="3072374" y="0"/>
                    </a:lnTo>
                    <a:lnTo>
                      <a:pt x="3072374" y="0"/>
                    </a:lnTo>
                  </a:path>
                </a:pathLst>
              </a:custGeom>
              <a:ln w="13550" cap="flat">
                <a:solidFill>
                  <a:srgbClr val="EBEBEB">
                    <a:alpha val="100000"/>
                  </a:srgbClr>
                </a:solidFill>
                <a:prstDash val="solid"/>
                <a:round/>
              </a:ln>
            </p:spPr>
            <p:txBody>
              <a:bodyPr/>
              <a:lstStyle/>
              <a:p>
                <a:endParaRPr sz="1543" dirty="0"/>
              </a:p>
            </p:txBody>
          </p:sp>
          <p:sp>
            <p:nvSpPr>
              <p:cNvPr id="977" name="pl13">
                <a:extLst>
                  <a:ext uri="{FF2B5EF4-FFF2-40B4-BE49-F238E27FC236}">
                    <a16:creationId xmlns:a16="http://schemas.microsoft.com/office/drawing/2014/main" id="{B6755BAF-F303-A9BD-C0D8-F1D63D705A61}"/>
                  </a:ext>
                </a:extLst>
              </p:cNvPr>
              <p:cNvSpPr/>
              <p:nvPr/>
            </p:nvSpPr>
            <p:spPr>
              <a:xfrm>
                <a:off x="1784540" y="1481801"/>
                <a:ext cx="0" cy="1772795"/>
              </a:xfrm>
              <a:custGeom>
                <a:avLst/>
                <a:gdLst/>
                <a:ahLst/>
                <a:cxnLst/>
                <a:rect l="0" t="0" r="0" b="0"/>
                <a:pathLst>
                  <a:path h="1772795">
                    <a:moveTo>
                      <a:pt x="0" y="1772795"/>
                    </a:moveTo>
                    <a:lnTo>
                      <a:pt x="0" y="0"/>
                    </a:lnTo>
                    <a:lnTo>
                      <a:pt x="0" y="0"/>
                    </a:lnTo>
                  </a:path>
                </a:pathLst>
              </a:custGeom>
              <a:ln w="13550" cap="flat">
                <a:solidFill>
                  <a:srgbClr val="EBEBEB">
                    <a:alpha val="100000"/>
                  </a:srgbClr>
                </a:solidFill>
                <a:prstDash val="solid"/>
                <a:round/>
              </a:ln>
            </p:spPr>
            <p:txBody>
              <a:bodyPr/>
              <a:lstStyle/>
              <a:p>
                <a:endParaRPr sz="1543"/>
              </a:p>
            </p:txBody>
          </p:sp>
          <p:sp>
            <p:nvSpPr>
              <p:cNvPr id="978" name="pl16">
                <a:extLst>
                  <a:ext uri="{FF2B5EF4-FFF2-40B4-BE49-F238E27FC236}">
                    <a16:creationId xmlns:a16="http://schemas.microsoft.com/office/drawing/2014/main" id="{DCF3AABC-09FF-7FFE-6CBB-8251B2339D1A}"/>
                  </a:ext>
                </a:extLst>
              </p:cNvPr>
              <p:cNvSpPr/>
              <p:nvPr/>
            </p:nvSpPr>
            <p:spPr>
              <a:xfrm>
                <a:off x="3557064" y="1481801"/>
                <a:ext cx="0" cy="1772795"/>
              </a:xfrm>
              <a:custGeom>
                <a:avLst/>
                <a:gdLst/>
                <a:ahLst/>
                <a:cxnLst/>
                <a:rect l="0" t="0" r="0" b="0"/>
                <a:pathLst>
                  <a:path h="1772795">
                    <a:moveTo>
                      <a:pt x="0" y="1772795"/>
                    </a:moveTo>
                    <a:lnTo>
                      <a:pt x="0" y="0"/>
                    </a:lnTo>
                    <a:lnTo>
                      <a:pt x="0" y="0"/>
                    </a:lnTo>
                  </a:path>
                </a:pathLst>
              </a:custGeom>
              <a:ln w="13550" cap="flat">
                <a:solidFill>
                  <a:srgbClr val="EBEBEB">
                    <a:alpha val="100000"/>
                  </a:srgbClr>
                </a:solidFill>
                <a:prstDash val="solid"/>
                <a:round/>
              </a:ln>
            </p:spPr>
            <p:txBody>
              <a:bodyPr/>
              <a:lstStyle/>
              <a:p>
                <a:endParaRPr sz="1543"/>
              </a:p>
            </p:txBody>
          </p:sp>
          <p:sp>
            <p:nvSpPr>
              <p:cNvPr id="979" name="pl17">
                <a:extLst>
                  <a:ext uri="{FF2B5EF4-FFF2-40B4-BE49-F238E27FC236}">
                    <a16:creationId xmlns:a16="http://schemas.microsoft.com/office/drawing/2014/main" id="{47EB7D85-D51D-E7E8-45DD-550F084650EE}"/>
                  </a:ext>
                </a:extLst>
              </p:cNvPr>
              <p:cNvSpPr/>
              <p:nvPr/>
            </p:nvSpPr>
            <p:spPr>
              <a:xfrm>
                <a:off x="4147906" y="1481801"/>
                <a:ext cx="0" cy="1772795"/>
              </a:xfrm>
              <a:custGeom>
                <a:avLst/>
                <a:gdLst/>
                <a:ahLst/>
                <a:cxnLst/>
                <a:rect l="0" t="0" r="0" b="0"/>
                <a:pathLst>
                  <a:path h="1772795">
                    <a:moveTo>
                      <a:pt x="0" y="1772795"/>
                    </a:moveTo>
                    <a:lnTo>
                      <a:pt x="0" y="0"/>
                    </a:lnTo>
                    <a:lnTo>
                      <a:pt x="0" y="0"/>
                    </a:lnTo>
                  </a:path>
                </a:pathLst>
              </a:custGeom>
              <a:ln w="13550" cap="flat">
                <a:solidFill>
                  <a:srgbClr val="EBEBEB">
                    <a:alpha val="100000"/>
                  </a:srgbClr>
                </a:solidFill>
                <a:prstDash val="solid"/>
                <a:round/>
              </a:ln>
            </p:spPr>
            <p:txBody>
              <a:bodyPr/>
              <a:lstStyle/>
              <a:p>
                <a:endParaRPr sz="1543"/>
              </a:p>
            </p:txBody>
          </p:sp>
          <p:sp>
            <p:nvSpPr>
              <p:cNvPr id="980" name="pl18">
                <a:extLst>
                  <a:ext uri="{FF2B5EF4-FFF2-40B4-BE49-F238E27FC236}">
                    <a16:creationId xmlns:a16="http://schemas.microsoft.com/office/drawing/2014/main" id="{F52220EC-258C-F873-46AB-84B602BE9A4C}"/>
                  </a:ext>
                </a:extLst>
              </p:cNvPr>
              <p:cNvSpPr/>
              <p:nvPr/>
            </p:nvSpPr>
            <p:spPr>
              <a:xfrm>
                <a:off x="1784540" y="1659199"/>
                <a:ext cx="2363365" cy="1303386"/>
              </a:xfrm>
              <a:custGeom>
                <a:avLst/>
                <a:gdLst/>
                <a:ahLst/>
                <a:cxnLst/>
                <a:rect l="0" t="0" r="0" b="0"/>
                <a:pathLst>
                  <a:path w="2363365" h="1303386">
                    <a:moveTo>
                      <a:pt x="0" y="1303386"/>
                    </a:moveTo>
                    <a:lnTo>
                      <a:pt x="590841" y="1227624"/>
                    </a:lnTo>
                    <a:lnTo>
                      <a:pt x="1181682" y="358268"/>
                    </a:lnTo>
                    <a:lnTo>
                      <a:pt x="1772523" y="25317"/>
                    </a:lnTo>
                    <a:lnTo>
                      <a:pt x="2363365" y="0"/>
                    </a:lnTo>
                  </a:path>
                </a:pathLst>
              </a:custGeom>
              <a:ln w="76200" cap="flat">
                <a:solidFill>
                  <a:schemeClr val="accent1"/>
                </a:solidFill>
                <a:custDash>
                  <a:ds d="200000" sp="200000"/>
                  <a:ds d="600000" sp="200000"/>
                </a:custDash>
                <a:round/>
              </a:ln>
            </p:spPr>
            <p:txBody>
              <a:bodyPr/>
              <a:lstStyle/>
              <a:p>
                <a:endParaRPr sz="1543"/>
              </a:p>
            </p:txBody>
          </p:sp>
          <p:sp>
            <p:nvSpPr>
              <p:cNvPr id="990" name="pl19">
                <a:extLst>
                  <a:ext uri="{FF2B5EF4-FFF2-40B4-BE49-F238E27FC236}">
                    <a16:creationId xmlns:a16="http://schemas.microsoft.com/office/drawing/2014/main" id="{02FFBD37-B207-91E9-C302-DDF7F5E3C545}"/>
                  </a:ext>
                </a:extLst>
              </p:cNvPr>
              <p:cNvSpPr/>
              <p:nvPr/>
            </p:nvSpPr>
            <p:spPr>
              <a:xfrm>
                <a:off x="1784540" y="1694175"/>
                <a:ext cx="2363365" cy="1359956"/>
              </a:xfrm>
              <a:custGeom>
                <a:avLst/>
                <a:gdLst/>
                <a:ahLst/>
                <a:cxnLst/>
                <a:rect l="0" t="0" r="0" b="0"/>
                <a:pathLst>
                  <a:path w="2363365" h="1359956">
                    <a:moveTo>
                      <a:pt x="0" y="1359956"/>
                    </a:moveTo>
                    <a:lnTo>
                      <a:pt x="590841" y="1306947"/>
                    </a:lnTo>
                    <a:lnTo>
                      <a:pt x="1181682" y="602142"/>
                    </a:lnTo>
                    <a:lnTo>
                      <a:pt x="1772523" y="41255"/>
                    </a:lnTo>
                    <a:lnTo>
                      <a:pt x="2363365" y="0"/>
                    </a:lnTo>
                  </a:path>
                </a:pathLst>
              </a:custGeom>
              <a:ln w="76200" cap="flat">
                <a:solidFill>
                  <a:schemeClr val="accent2"/>
                </a:solidFill>
                <a:prstDash val="solid"/>
                <a:round/>
              </a:ln>
            </p:spPr>
            <p:txBody>
              <a:bodyPr/>
              <a:lstStyle/>
              <a:p>
                <a:endParaRPr sz="1543"/>
              </a:p>
            </p:txBody>
          </p:sp>
          <p:sp>
            <p:nvSpPr>
              <p:cNvPr id="991" name="pl20">
                <a:extLst>
                  <a:ext uri="{FF2B5EF4-FFF2-40B4-BE49-F238E27FC236}">
                    <a16:creationId xmlns:a16="http://schemas.microsoft.com/office/drawing/2014/main" id="{869F565B-48B9-FC54-09E4-DEF9AC4A8421}"/>
                  </a:ext>
                </a:extLst>
              </p:cNvPr>
              <p:cNvSpPr/>
              <p:nvPr/>
            </p:nvSpPr>
            <p:spPr>
              <a:xfrm>
                <a:off x="2346971" y="2820097"/>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992" name="pl21">
                <a:extLst>
                  <a:ext uri="{FF2B5EF4-FFF2-40B4-BE49-F238E27FC236}">
                    <a16:creationId xmlns:a16="http://schemas.microsoft.com/office/drawing/2014/main" id="{B6F79189-8F38-5077-08A7-D3E53F91D5EB}"/>
                  </a:ext>
                </a:extLst>
              </p:cNvPr>
              <p:cNvSpPr/>
              <p:nvPr/>
            </p:nvSpPr>
            <p:spPr>
              <a:xfrm>
                <a:off x="2376513" y="2820097"/>
                <a:ext cx="0" cy="135974"/>
              </a:xfrm>
              <a:custGeom>
                <a:avLst/>
                <a:gdLst/>
                <a:ahLst/>
                <a:cxnLst/>
                <a:rect l="0" t="0" r="0" b="0"/>
                <a:pathLst>
                  <a:path h="135974">
                    <a:moveTo>
                      <a:pt x="0" y="0"/>
                    </a:moveTo>
                    <a:lnTo>
                      <a:pt x="0" y="135974"/>
                    </a:lnTo>
                  </a:path>
                </a:pathLst>
              </a:custGeom>
              <a:ln w="28575" cap="flat">
                <a:solidFill>
                  <a:srgbClr val="000000">
                    <a:alpha val="100000"/>
                  </a:srgbClr>
                </a:solidFill>
                <a:prstDash val="solid"/>
                <a:round/>
              </a:ln>
            </p:spPr>
            <p:txBody>
              <a:bodyPr/>
              <a:lstStyle/>
              <a:p>
                <a:endParaRPr sz="1543"/>
              </a:p>
            </p:txBody>
          </p:sp>
          <p:sp>
            <p:nvSpPr>
              <p:cNvPr id="993" name="pl23">
                <a:extLst>
                  <a:ext uri="{FF2B5EF4-FFF2-40B4-BE49-F238E27FC236}">
                    <a16:creationId xmlns:a16="http://schemas.microsoft.com/office/drawing/2014/main" id="{84B7BF2C-9FFD-001B-F392-C8AF05FEA70A}"/>
                  </a:ext>
                </a:extLst>
              </p:cNvPr>
              <p:cNvSpPr/>
              <p:nvPr/>
            </p:nvSpPr>
            <p:spPr>
              <a:xfrm>
                <a:off x="1756129" y="2909310"/>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994" name="pl24">
                <a:extLst>
                  <a:ext uri="{FF2B5EF4-FFF2-40B4-BE49-F238E27FC236}">
                    <a16:creationId xmlns:a16="http://schemas.microsoft.com/office/drawing/2014/main" id="{B933F068-AE84-3C36-DCDF-A0AA7141E1C9}"/>
                  </a:ext>
                </a:extLst>
              </p:cNvPr>
              <p:cNvSpPr/>
              <p:nvPr/>
            </p:nvSpPr>
            <p:spPr>
              <a:xfrm>
                <a:off x="1785671" y="2909310"/>
                <a:ext cx="0" cy="109072"/>
              </a:xfrm>
              <a:custGeom>
                <a:avLst/>
                <a:gdLst/>
                <a:ahLst/>
                <a:cxnLst/>
                <a:rect l="0" t="0" r="0" b="0"/>
                <a:pathLst>
                  <a:path h="109072">
                    <a:moveTo>
                      <a:pt x="0" y="0"/>
                    </a:moveTo>
                    <a:lnTo>
                      <a:pt x="0" y="109072"/>
                    </a:lnTo>
                  </a:path>
                </a:pathLst>
              </a:custGeom>
              <a:ln w="28575" cap="flat">
                <a:solidFill>
                  <a:srgbClr val="000000">
                    <a:alpha val="100000"/>
                  </a:srgbClr>
                </a:solidFill>
                <a:prstDash val="solid"/>
                <a:round/>
              </a:ln>
            </p:spPr>
            <p:txBody>
              <a:bodyPr/>
              <a:lstStyle/>
              <a:p>
                <a:endParaRPr sz="1543"/>
              </a:p>
            </p:txBody>
          </p:sp>
          <p:sp>
            <p:nvSpPr>
              <p:cNvPr id="995" name="pl25">
                <a:extLst>
                  <a:ext uri="{FF2B5EF4-FFF2-40B4-BE49-F238E27FC236}">
                    <a16:creationId xmlns:a16="http://schemas.microsoft.com/office/drawing/2014/main" id="{32E9A5C1-807F-2F16-17C5-42C5CE8B3F81}"/>
                  </a:ext>
                </a:extLst>
              </p:cNvPr>
              <p:cNvSpPr/>
              <p:nvPr/>
            </p:nvSpPr>
            <p:spPr>
              <a:xfrm>
                <a:off x="1756129" y="3018383"/>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996" name="pl26">
                <a:extLst>
                  <a:ext uri="{FF2B5EF4-FFF2-40B4-BE49-F238E27FC236}">
                    <a16:creationId xmlns:a16="http://schemas.microsoft.com/office/drawing/2014/main" id="{AB84CABA-1D62-FCDE-0FCC-A864102B3C5D}"/>
                  </a:ext>
                </a:extLst>
              </p:cNvPr>
              <p:cNvSpPr/>
              <p:nvPr/>
            </p:nvSpPr>
            <p:spPr>
              <a:xfrm>
                <a:off x="2937812" y="1958546"/>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997" name="pl27">
                <a:extLst>
                  <a:ext uri="{FF2B5EF4-FFF2-40B4-BE49-F238E27FC236}">
                    <a16:creationId xmlns:a16="http://schemas.microsoft.com/office/drawing/2014/main" id="{10AC71DF-7FD1-E911-C8FC-5B59267E97F3}"/>
                  </a:ext>
                </a:extLst>
              </p:cNvPr>
              <p:cNvSpPr/>
              <p:nvPr/>
            </p:nvSpPr>
            <p:spPr>
              <a:xfrm>
                <a:off x="2967354" y="1958546"/>
                <a:ext cx="0" cy="120365"/>
              </a:xfrm>
              <a:custGeom>
                <a:avLst/>
                <a:gdLst/>
                <a:ahLst/>
                <a:cxnLst/>
                <a:rect l="0" t="0" r="0" b="0"/>
                <a:pathLst>
                  <a:path h="120365">
                    <a:moveTo>
                      <a:pt x="0" y="0"/>
                    </a:moveTo>
                    <a:lnTo>
                      <a:pt x="0" y="120365"/>
                    </a:lnTo>
                  </a:path>
                </a:pathLst>
              </a:custGeom>
              <a:ln w="28575" cap="flat">
                <a:solidFill>
                  <a:srgbClr val="000000">
                    <a:alpha val="100000"/>
                  </a:srgbClr>
                </a:solidFill>
                <a:prstDash val="solid"/>
                <a:round/>
              </a:ln>
            </p:spPr>
            <p:txBody>
              <a:bodyPr/>
              <a:lstStyle/>
              <a:p>
                <a:endParaRPr sz="1543"/>
              </a:p>
            </p:txBody>
          </p:sp>
          <p:sp>
            <p:nvSpPr>
              <p:cNvPr id="998" name="pl28">
                <a:extLst>
                  <a:ext uri="{FF2B5EF4-FFF2-40B4-BE49-F238E27FC236}">
                    <a16:creationId xmlns:a16="http://schemas.microsoft.com/office/drawing/2014/main" id="{B30231B1-4B84-D70B-AE76-3E92E7674465}"/>
                  </a:ext>
                </a:extLst>
              </p:cNvPr>
              <p:cNvSpPr/>
              <p:nvPr/>
            </p:nvSpPr>
            <p:spPr>
              <a:xfrm>
                <a:off x="2937812" y="2078912"/>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999" name="pl29">
                <a:extLst>
                  <a:ext uri="{FF2B5EF4-FFF2-40B4-BE49-F238E27FC236}">
                    <a16:creationId xmlns:a16="http://schemas.microsoft.com/office/drawing/2014/main" id="{D601A168-CA19-1AD0-0F07-E6C66A359137}"/>
                  </a:ext>
                </a:extLst>
              </p:cNvPr>
              <p:cNvSpPr/>
              <p:nvPr/>
            </p:nvSpPr>
            <p:spPr>
              <a:xfrm>
                <a:off x="3529784" y="1647243"/>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00" name="pl30">
                <a:extLst>
                  <a:ext uri="{FF2B5EF4-FFF2-40B4-BE49-F238E27FC236}">
                    <a16:creationId xmlns:a16="http://schemas.microsoft.com/office/drawing/2014/main" id="{94290F3A-16DA-C05C-6971-C5A92F14C42E}"/>
                  </a:ext>
                </a:extLst>
              </p:cNvPr>
              <p:cNvSpPr/>
              <p:nvPr/>
            </p:nvSpPr>
            <p:spPr>
              <a:xfrm>
                <a:off x="3559326" y="1647243"/>
                <a:ext cx="0" cy="74548"/>
              </a:xfrm>
              <a:custGeom>
                <a:avLst/>
                <a:gdLst/>
                <a:ahLst/>
                <a:cxnLst/>
                <a:rect l="0" t="0" r="0" b="0"/>
                <a:pathLst>
                  <a:path h="74548">
                    <a:moveTo>
                      <a:pt x="0" y="0"/>
                    </a:moveTo>
                    <a:lnTo>
                      <a:pt x="0" y="74548"/>
                    </a:lnTo>
                  </a:path>
                </a:pathLst>
              </a:custGeom>
              <a:ln w="28575" cap="flat">
                <a:solidFill>
                  <a:srgbClr val="000000">
                    <a:alpha val="100000"/>
                  </a:srgbClr>
                </a:solidFill>
                <a:prstDash val="solid"/>
                <a:round/>
              </a:ln>
            </p:spPr>
            <p:txBody>
              <a:bodyPr/>
              <a:lstStyle/>
              <a:p>
                <a:endParaRPr sz="1543"/>
              </a:p>
            </p:txBody>
          </p:sp>
          <p:sp>
            <p:nvSpPr>
              <p:cNvPr id="1001" name="pl31">
                <a:extLst>
                  <a:ext uri="{FF2B5EF4-FFF2-40B4-BE49-F238E27FC236}">
                    <a16:creationId xmlns:a16="http://schemas.microsoft.com/office/drawing/2014/main" id="{B47B8101-F630-ACA1-27C0-FD98CA24C983}"/>
                  </a:ext>
                </a:extLst>
              </p:cNvPr>
              <p:cNvSpPr/>
              <p:nvPr/>
            </p:nvSpPr>
            <p:spPr>
              <a:xfrm>
                <a:off x="3529909" y="1721791"/>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02" name="pl32">
                <a:extLst>
                  <a:ext uri="{FF2B5EF4-FFF2-40B4-BE49-F238E27FC236}">
                    <a16:creationId xmlns:a16="http://schemas.microsoft.com/office/drawing/2014/main" id="{426A4FD1-4E40-F3D4-D67B-D67C0353C2AE}"/>
                  </a:ext>
                </a:extLst>
              </p:cNvPr>
              <p:cNvSpPr/>
              <p:nvPr/>
            </p:nvSpPr>
            <p:spPr>
              <a:xfrm>
                <a:off x="4122856" y="1624964"/>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03" name="pl33">
                <a:extLst>
                  <a:ext uri="{FF2B5EF4-FFF2-40B4-BE49-F238E27FC236}">
                    <a16:creationId xmlns:a16="http://schemas.microsoft.com/office/drawing/2014/main" id="{688E5FC4-CAF0-56AB-86DB-BB446E210E40}"/>
                  </a:ext>
                </a:extLst>
              </p:cNvPr>
              <p:cNvSpPr/>
              <p:nvPr/>
            </p:nvSpPr>
            <p:spPr>
              <a:xfrm>
                <a:off x="4152398" y="1624964"/>
                <a:ext cx="0" cy="68469"/>
              </a:xfrm>
              <a:custGeom>
                <a:avLst/>
                <a:gdLst/>
                <a:ahLst/>
                <a:cxnLst/>
                <a:rect l="0" t="0" r="0" b="0"/>
                <a:pathLst>
                  <a:path h="68469">
                    <a:moveTo>
                      <a:pt x="0" y="0"/>
                    </a:moveTo>
                    <a:lnTo>
                      <a:pt x="0" y="68469"/>
                    </a:lnTo>
                  </a:path>
                </a:pathLst>
              </a:custGeom>
              <a:ln w="28575" cap="flat">
                <a:solidFill>
                  <a:srgbClr val="000000">
                    <a:alpha val="100000"/>
                  </a:srgbClr>
                </a:solidFill>
                <a:prstDash val="solid"/>
                <a:round/>
              </a:ln>
            </p:spPr>
            <p:txBody>
              <a:bodyPr/>
              <a:lstStyle/>
              <a:p>
                <a:endParaRPr sz="1543"/>
              </a:p>
            </p:txBody>
          </p:sp>
          <p:sp>
            <p:nvSpPr>
              <p:cNvPr id="1004" name="pl34">
                <a:extLst>
                  <a:ext uri="{FF2B5EF4-FFF2-40B4-BE49-F238E27FC236}">
                    <a16:creationId xmlns:a16="http://schemas.microsoft.com/office/drawing/2014/main" id="{0FD1650A-F513-18AD-9FB3-8A215A93494D}"/>
                  </a:ext>
                </a:extLst>
              </p:cNvPr>
              <p:cNvSpPr/>
              <p:nvPr/>
            </p:nvSpPr>
            <p:spPr>
              <a:xfrm>
                <a:off x="4129674" y="1693434"/>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05" name="pl35">
                <a:extLst>
                  <a:ext uri="{FF2B5EF4-FFF2-40B4-BE49-F238E27FC236}">
                    <a16:creationId xmlns:a16="http://schemas.microsoft.com/office/drawing/2014/main" id="{37A43E08-DC87-3653-1390-FB0A23ABC6A1}"/>
                  </a:ext>
                </a:extLst>
              </p:cNvPr>
              <p:cNvSpPr/>
              <p:nvPr/>
            </p:nvSpPr>
            <p:spPr>
              <a:xfrm>
                <a:off x="2346971" y="2960578"/>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06" name="pl36">
                <a:extLst>
                  <a:ext uri="{FF2B5EF4-FFF2-40B4-BE49-F238E27FC236}">
                    <a16:creationId xmlns:a16="http://schemas.microsoft.com/office/drawing/2014/main" id="{53EC964B-7C52-7B10-083F-8B452A1514BC}"/>
                  </a:ext>
                </a:extLst>
              </p:cNvPr>
              <p:cNvSpPr/>
              <p:nvPr/>
            </p:nvSpPr>
            <p:spPr>
              <a:xfrm>
                <a:off x="2376513" y="2960578"/>
                <a:ext cx="0" cy="83612"/>
              </a:xfrm>
              <a:custGeom>
                <a:avLst/>
                <a:gdLst/>
                <a:ahLst/>
                <a:cxnLst/>
                <a:rect l="0" t="0" r="0" b="0"/>
                <a:pathLst>
                  <a:path h="83612">
                    <a:moveTo>
                      <a:pt x="0" y="0"/>
                    </a:moveTo>
                    <a:lnTo>
                      <a:pt x="0" y="83612"/>
                    </a:lnTo>
                  </a:path>
                </a:pathLst>
              </a:custGeom>
              <a:ln w="28575" cap="flat">
                <a:solidFill>
                  <a:srgbClr val="000000">
                    <a:alpha val="100000"/>
                  </a:srgbClr>
                </a:solidFill>
                <a:prstDash val="solid"/>
                <a:round/>
              </a:ln>
            </p:spPr>
            <p:txBody>
              <a:bodyPr/>
              <a:lstStyle/>
              <a:p>
                <a:endParaRPr sz="1543"/>
              </a:p>
            </p:txBody>
          </p:sp>
          <p:sp>
            <p:nvSpPr>
              <p:cNvPr id="1007" name="pl37">
                <a:extLst>
                  <a:ext uri="{FF2B5EF4-FFF2-40B4-BE49-F238E27FC236}">
                    <a16:creationId xmlns:a16="http://schemas.microsoft.com/office/drawing/2014/main" id="{4E3E88EE-01C6-1363-16EB-7E7BEEA5F4D7}"/>
                  </a:ext>
                </a:extLst>
              </p:cNvPr>
              <p:cNvSpPr/>
              <p:nvPr/>
            </p:nvSpPr>
            <p:spPr>
              <a:xfrm>
                <a:off x="2346971" y="3044190"/>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08" name="pl38">
                <a:extLst>
                  <a:ext uri="{FF2B5EF4-FFF2-40B4-BE49-F238E27FC236}">
                    <a16:creationId xmlns:a16="http://schemas.microsoft.com/office/drawing/2014/main" id="{4D03EFEE-5341-1319-F8CA-8C3290FE7477}"/>
                  </a:ext>
                </a:extLst>
              </p:cNvPr>
              <p:cNvSpPr/>
              <p:nvPr/>
            </p:nvSpPr>
            <p:spPr>
              <a:xfrm>
                <a:off x="1756129" y="3032493"/>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09" name="pl39">
                <a:extLst>
                  <a:ext uri="{FF2B5EF4-FFF2-40B4-BE49-F238E27FC236}">
                    <a16:creationId xmlns:a16="http://schemas.microsoft.com/office/drawing/2014/main" id="{AE2459E6-3BF3-3837-84C1-D26340DECFAB}"/>
                  </a:ext>
                </a:extLst>
              </p:cNvPr>
              <p:cNvSpPr/>
              <p:nvPr/>
            </p:nvSpPr>
            <p:spPr>
              <a:xfrm>
                <a:off x="1784540" y="3031232"/>
                <a:ext cx="0" cy="45800"/>
              </a:xfrm>
              <a:custGeom>
                <a:avLst/>
                <a:gdLst/>
                <a:ahLst/>
                <a:cxnLst/>
                <a:rect l="0" t="0" r="0" b="0"/>
                <a:pathLst>
                  <a:path h="45800">
                    <a:moveTo>
                      <a:pt x="0" y="0"/>
                    </a:moveTo>
                    <a:lnTo>
                      <a:pt x="0" y="45800"/>
                    </a:lnTo>
                  </a:path>
                </a:pathLst>
              </a:custGeom>
              <a:ln w="13550" cap="flat">
                <a:solidFill>
                  <a:srgbClr val="000000">
                    <a:alpha val="100000"/>
                  </a:srgbClr>
                </a:solidFill>
                <a:prstDash val="solid"/>
                <a:round/>
              </a:ln>
            </p:spPr>
            <p:txBody>
              <a:bodyPr/>
              <a:lstStyle/>
              <a:p>
                <a:endParaRPr sz="1543"/>
              </a:p>
            </p:txBody>
          </p:sp>
          <p:sp>
            <p:nvSpPr>
              <p:cNvPr id="1010" name="pl40">
                <a:extLst>
                  <a:ext uri="{FF2B5EF4-FFF2-40B4-BE49-F238E27FC236}">
                    <a16:creationId xmlns:a16="http://schemas.microsoft.com/office/drawing/2014/main" id="{015433F3-0BCC-82A9-4A2E-7D5B8A81CCA9}"/>
                  </a:ext>
                </a:extLst>
              </p:cNvPr>
              <p:cNvSpPr/>
              <p:nvPr/>
            </p:nvSpPr>
            <p:spPr>
              <a:xfrm>
                <a:off x="1756129" y="3078294"/>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11" name="pl41">
                <a:extLst>
                  <a:ext uri="{FF2B5EF4-FFF2-40B4-BE49-F238E27FC236}">
                    <a16:creationId xmlns:a16="http://schemas.microsoft.com/office/drawing/2014/main" id="{E53C8DA7-1919-90C6-82DB-0ABED8FC6223}"/>
                  </a:ext>
                </a:extLst>
              </p:cNvPr>
              <p:cNvSpPr/>
              <p:nvPr/>
            </p:nvSpPr>
            <p:spPr>
              <a:xfrm>
                <a:off x="2937812" y="2244331"/>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12" name="pl42">
                <a:extLst>
                  <a:ext uri="{FF2B5EF4-FFF2-40B4-BE49-F238E27FC236}">
                    <a16:creationId xmlns:a16="http://schemas.microsoft.com/office/drawing/2014/main" id="{CB4D881D-3CF0-17E7-B8E2-2741BAAD1D3D}"/>
                  </a:ext>
                </a:extLst>
              </p:cNvPr>
              <p:cNvSpPr/>
              <p:nvPr/>
            </p:nvSpPr>
            <p:spPr>
              <a:xfrm>
                <a:off x="2967354" y="2244331"/>
                <a:ext cx="0" cy="106495"/>
              </a:xfrm>
              <a:custGeom>
                <a:avLst/>
                <a:gdLst/>
                <a:ahLst/>
                <a:cxnLst/>
                <a:rect l="0" t="0" r="0" b="0"/>
                <a:pathLst>
                  <a:path h="106495">
                    <a:moveTo>
                      <a:pt x="0" y="0"/>
                    </a:moveTo>
                    <a:lnTo>
                      <a:pt x="0" y="106495"/>
                    </a:lnTo>
                  </a:path>
                </a:pathLst>
              </a:custGeom>
              <a:ln w="28575" cap="flat">
                <a:solidFill>
                  <a:srgbClr val="000000">
                    <a:alpha val="100000"/>
                  </a:srgbClr>
                </a:solidFill>
                <a:prstDash val="solid"/>
                <a:round/>
              </a:ln>
            </p:spPr>
            <p:txBody>
              <a:bodyPr/>
              <a:lstStyle/>
              <a:p>
                <a:endParaRPr sz="1543"/>
              </a:p>
            </p:txBody>
          </p:sp>
          <p:sp>
            <p:nvSpPr>
              <p:cNvPr id="1013" name="pl43">
                <a:extLst>
                  <a:ext uri="{FF2B5EF4-FFF2-40B4-BE49-F238E27FC236}">
                    <a16:creationId xmlns:a16="http://schemas.microsoft.com/office/drawing/2014/main" id="{5BCBAF95-B979-09E9-545C-6E80105B1507}"/>
                  </a:ext>
                </a:extLst>
              </p:cNvPr>
              <p:cNvSpPr/>
              <p:nvPr/>
            </p:nvSpPr>
            <p:spPr>
              <a:xfrm>
                <a:off x="2937812" y="2350827"/>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14" name="pl44">
                <a:extLst>
                  <a:ext uri="{FF2B5EF4-FFF2-40B4-BE49-F238E27FC236}">
                    <a16:creationId xmlns:a16="http://schemas.microsoft.com/office/drawing/2014/main" id="{0FF5B960-54D2-CC55-3FD8-6CF8B6C7B0B7}"/>
                  </a:ext>
                </a:extLst>
              </p:cNvPr>
              <p:cNvSpPr/>
              <p:nvPr/>
            </p:nvSpPr>
            <p:spPr>
              <a:xfrm>
                <a:off x="3527961" y="1690060"/>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15" name="pl45">
                <a:extLst>
                  <a:ext uri="{FF2B5EF4-FFF2-40B4-BE49-F238E27FC236}">
                    <a16:creationId xmlns:a16="http://schemas.microsoft.com/office/drawing/2014/main" id="{E89FD03A-DDF4-0B62-F79C-12DC8FAA979C}"/>
                  </a:ext>
                </a:extLst>
              </p:cNvPr>
              <p:cNvSpPr/>
              <p:nvPr/>
            </p:nvSpPr>
            <p:spPr>
              <a:xfrm>
                <a:off x="3557064" y="1690060"/>
                <a:ext cx="0" cy="90741"/>
              </a:xfrm>
              <a:custGeom>
                <a:avLst/>
                <a:gdLst/>
                <a:ahLst/>
                <a:cxnLst/>
                <a:rect l="0" t="0" r="0" b="0"/>
                <a:pathLst>
                  <a:path h="90741">
                    <a:moveTo>
                      <a:pt x="0" y="0"/>
                    </a:moveTo>
                    <a:lnTo>
                      <a:pt x="0" y="90741"/>
                    </a:lnTo>
                  </a:path>
                </a:pathLst>
              </a:custGeom>
              <a:ln w="13550" cap="flat">
                <a:solidFill>
                  <a:srgbClr val="000000">
                    <a:alpha val="100000"/>
                  </a:srgbClr>
                </a:solidFill>
                <a:prstDash val="solid"/>
                <a:round/>
              </a:ln>
            </p:spPr>
            <p:txBody>
              <a:bodyPr/>
              <a:lstStyle/>
              <a:p>
                <a:endParaRPr sz="1543"/>
              </a:p>
            </p:txBody>
          </p:sp>
          <p:sp>
            <p:nvSpPr>
              <p:cNvPr id="1016" name="pl46">
                <a:extLst>
                  <a:ext uri="{FF2B5EF4-FFF2-40B4-BE49-F238E27FC236}">
                    <a16:creationId xmlns:a16="http://schemas.microsoft.com/office/drawing/2014/main" id="{AA95861D-7CFE-E271-FAF5-9D6BB4B4BC36}"/>
                  </a:ext>
                </a:extLst>
              </p:cNvPr>
              <p:cNvSpPr/>
              <p:nvPr/>
            </p:nvSpPr>
            <p:spPr>
              <a:xfrm>
                <a:off x="3529784" y="1780802"/>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17" name="pl47">
                <a:extLst>
                  <a:ext uri="{FF2B5EF4-FFF2-40B4-BE49-F238E27FC236}">
                    <a16:creationId xmlns:a16="http://schemas.microsoft.com/office/drawing/2014/main" id="{2B306C8B-93ED-DE9E-6CA3-B51E9C5DC049}"/>
                  </a:ext>
                </a:extLst>
              </p:cNvPr>
              <p:cNvSpPr/>
              <p:nvPr/>
            </p:nvSpPr>
            <p:spPr>
              <a:xfrm>
                <a:off x="4122856" y="1647339"/>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18" name="pl48">
                <a:extLst>
                  <a:ext uri="{FF2B5EF4-FFF2-40B4-BE49-F238E27FC236}">
                    <a16:creationId xmlns:a16="http://schemas.microsoft.com/office/drawing/2014/main" id="{0E4743B7-DF14-4494-F997-CA5A395EF890}"/>
                  </a:ext>
                </a:extLst>
              </p:cNvPr>
              <p:cNvSpPr/>
              <p:nvPr/>
            </p:nvSpPr>
            <p:spPr>
              <a:xfrm>
                <a:off x="4147906" y="1647339"/>
                <a:ext cx="0" cy="93671"/>
              </a:xfrm>
              <a:custGeom>
                <a:avLst/>
                <a:gdLst/>
                <a:ahLst/>
                <a:cxnLst/>
                <a:rect l="0" t="0" r="0" b="0"/>
                <a:pathLst>
                  <a:path h="93671">
                    <a:moveTo>
                      <a:pt x="0" y="0"/>
                    </a:moveTo>
                    <a:lnTo>
                      <a:pt x="0" y="93671"/>
                    </a:lnTo>
                  </a:path>
                </a:pathLst>
              </a:custGeom>
              <a:ln w="13550" cap="flat">
                <a:solidFill>
                  <a:srgbClr val="000000">
                    <a:alpha val="100000"/>
                  </a:srgbClr>
                </a:solidFill>
                <a:prstDash val="solid"/>
                <a:round/>
              </a:ln>
            </p:spPr>
            <p:txBody>
              <a:bodyPr/>
              <a:lstStyle/>
              <a:p>
                <a:endParaRPr sz="1543"/>
              </a:p>
            </p:txBody>
          </p:sp>
          <p:sp>
            <p:nvSpPr>
              <p:cNvPr id="1019" name="pl49">
                <a:extLst>
                  <a:ext uri="{FF2B5EF4-FFF2-40B4-BE49-F238E27FC236}">
                    <a16:creationId xmlns:a16="http://schemas.microsoft.com/office/drawing/2014/main" id="{CA42A937-7930-545C-D952-9A0B1BBD43E4}"/>
                  </a:ext>
                </a:extLst>
              </p:cNvPr>
              <p:cNvSpPr/>
              <p:nvPr/>
            </p:nvSpPr>
            <p:spPr>
              <a:xfrm>
                <a:off x="4122856" y="1741011"/>
                <a:ext cx="59084" cy="0"/>
              </a:xfrm>
              <a:custGeom>
                <a:avLst/>
                <a:gdLst/>
                <a:ahLst/>
                <a:cxnLst/>
                <a:rect l="0" t="0" r="0" b="0"/>
                <a:pathLst>
                  <a:path w="59084">
                    <a:moveTo>
                      <a:pt x="0" y="0"/>
                    </a:moveTo>
                    <a:lnTo>
                      <a:pt x="59084" y="0"/>
                    </a:lnTo>
                  </a:path>
                </a:pathLst>
              </a:custGeom>
              <a:ln w="28575" cap="flat">
                <a:solidFill>
                  <a:srgbClr val="000000">
                    <a:alpha val="100000"/>
                  </a:srgbClr>
                </a:solidFill>
                <a:prstDash val="solid"/>
                <a:round/>
              </a:ln>
            </p:spPr>
            <p:txBody>
              <a:bodyPr/>
              <a:lstStyle/>
              <a:p>
                <a:endParaRPr sz="1543"/>
              </a:p>
            </p:txBody>
          </p:sp>
          <p:sp>
            <p:nvSpPr>
              <p:cNvPr id="1020" name="pt50">
                <a:extLst>
                  <a:ext uri="{FF2B5EF4-FFF2-40B4-BE49-F238E27FC236}">
                    <a16:creationId xmlns:a16="http://schemas.microsoft.com/office/drawing/2014/main" id="{B3BEBBB7-610F-65EA-18C5-A0D9B2FB9ADA}"/>
                  </a:ext>
                </a:extLst>
              </p:cNvPr>
              <p:cNvSpPr/>
              <p:nvPr/>
            </p:nvSpPr>
            <p:spPr>
              <a:xfrm>
                <a:off x="2348387" y="2856953"/>
                <a:ext cx="59760" cy="67247"/>
              </a:xfrm>
              <a:prstGeom prst="ellipse">
                <a:avLst/>
              </a:prstGeom>
              <a:solidFill>
                <a:schemeClr val="accent1"/>
              </a:solidFill>
              <a:ln w="9000" cap="rnd">
                <a:solidFill>
                  <a:schemeClr val="accent1"/>
                </a:solidFill>
                <a:prstDash val="solid"/>
                <a:round/>
              </a:ln>
            </p:spPr>
            <p:txBody>
              <a:bodyPr/>
              <a:lstStyle/>
              <a:p>
                <a:endParaRPr sz="1543"/>
              </a:p>
            </p:txBody>
          </p:sp>
          <p:sp>
            <p:nvSpPr>
              <p:cNvPr id="1021" name="pt51">
                <a:extLst>
                  <a:ext uri="{FF2B5EF4-FFF2-40B4-BE49-F238E27FC236}">
                    <a16:creationId xmlns:a16="http://schemas.microsoft.com/office/drawing/2014/main" id="{567C415D-A1A7-0561-346F-EDFFD81D94CB}"/>
                  </a:ext>
                </a:extLst>
              </p:cNvPr>
              <p:cNvSpPr/>
              <p:nvPr/>
            </p:nvSpPr>
            <p:spPr>
              <a:xfrm>
                <a:off x="1755722" y="2924728"/>
                <a:ext cx="59760" cy="67247"/>
              </a:xfrm>
              <a:prstGeom prst="ellipse">
                <a:avLst/>
              </a:prstGeom>
              <a:solidFill>
                <a:schemeClr val="accent1"/>
              </a:solidFill>
              <a:ln w="9000" cap="rnd">
                <a:solidFill>
                  <a:schemeClr val="accent1"/>
                </a:solidFill>
                <a:prstDash val="solid"/>
                <a:round/>
              </a:ln>
            </p:spPr>
            <p:txBody>
              <a:bodyPr/>
              <a:lstStyle/>
              <a:p>
                <a:endParaRPr sz="1543"/>
              </a:p>
            </p:txBody>
          </p:sp>
          <p:sp>
            <p:nvSpPr>
              <p:cNvPr id="1022" name="pt52">
                <a:extLst>
                  <a:ext uri="{FF2B5EF4-FFF2-40B4-BE49-F238E27FC236}">
                    <a16:creationId xmlns:a16="http://schemas.microsoft.com/office/drawing/2014/main" id="{9C8607CA-F88C-0696-BBC3-8169BD799926}"/>
                  </a:ext>
                </a:extLst>
              </p:cNvPr>
              <p:cNvSpPr/>
              <p:nvPr/>
            </p:nvSpPr>
            <p:spPr>
              <a:xfrm>
                <a:off x="2938895" y="1983457"/>
                <a:ext cx="59760" cy="67247"/>
              </a:xfrm>
              <a:prstGeom prst="ellipse">
                <a:avLst/>
              </a:prstGeom>
              <a:solidFill>
                <a:schemeClr val="accent1"/>
              </a:solidFill>
              <a:ln w="9000" cap="rnd">
                <a:solidFill>
                  <a:schemeClr val="accent1"/>
                </a:solidFill>
                <a:prstDash val="solid"/>
                <a:round/>
              </a:ln>
            </p:spPr>
            <p:txBody>
              <a:bodyPr/>
              <a:lstStyle/>
              <a:p>
                <a:endParaRPr sz="1543"/>
              </a:p>
            </p:txBody>
          </p:sp>
          <p:sp>
            <p:nvSpPr>
              <p:cNvPr id="1023" name="pt53">
                <a:extLst>
                  <a:ext uri="{FF2B5EF4-FFF2-40B4-BE49-F238E27FC236}">
                    <a16:creationId xmlns:a16="http://schemas.microsoft.com/office/drawing/2014/main" id="{50BC6C07-5E4D-7B38-EF92-6609407904F9}"/>
                  </a:ext>
                </a:extLst>
              </p:cNvPr>
              <p:cNvSpPr/>
              <p:nvPr/>
            </p:nvSpPr>
            <p:spPr>
              <a:xfrm>
                <a:off x="3530069" y="1659691"/>
                <a:ext cx="59760" cy="67247"/>
              </a:xfrm>
              <a:prstGeom prst="ellipse">
                <a:avLst/>
              </a:prstGeom>
              <a:solidFill>
                <a:schemeClr val="accent1"/>
              </a:solidFill>
              <a:ln w="9000" cap="rnd">
                <a:solidFill>
                  <a:schemeClr val="accent1"/>
                </a:solidFill>
                <a:prstDash val="solid"/>
                <a:round/>
              </a:ln>
            </p:spPr>
            <p:txBody>
              <a:bodyPr/>
              <a:lstStyle/>
              <a:p>
                <a:endParaRPr sz="1543"/>
              </a:p>
            </p:txBody>
          </p:sp>
          <p:sp>
            <p:nvSpPr>
              <p:cNvPr id="64" name="pt54">
                <a:extLst>
                  <a:ext uri="{FF2B5EF4-FFF2-40B4-BE49-F238E27FC236}">
                    <a16:creationId xmlns:a16="http://schemas.microsoft.com/office/drawing/2014/main" id="{14C2E0FD-8FC1-1AA7-6268-41ACE7BC94FC}"/>
                  </a:ext>
                </a:extLst>
              </p:cNvPr>
              <p:cNvSpPr/>
              <p:nvPr/>
            </p:nvSpPr>
            <p:spPr>
              <a:xfrm>
                <a:off x="4122984" y="1632201"/>
                <a:ext cx="59760" cy="67247"/>
              </a:xfrm>
              <a:prstGeom prst="ellipse">
                <a:avLst/>
              </a:prstGeom>
              <a:solidFill>
                <a:schemeClr val="accent1"/>
              </a:solidFill>
              <a:ln w="9000" cap="rnd">
                <a:solidFill>
                  <a:schemeClr val="accent1"/>
                </a:solidFill>
                <a:prstDash val="solid"/>
                <a:round/>
              </a:ln>
            </p:spPr>
            <p:txBody>
              <a:bodyPr/>
              <a:lstStyle/>
              <a:p>
                <a:endParaRPr sz="1543"/>
              </a:p>
            </p:txBody>
          </p:sp>
          <p:sp>
            <p:nvSpPr>
              <p:cNvPr id="65" name="pt55">
                <a:extLst>
                  <a:ext uri="{FF2B5EF4-FFF2-40B4-BE49-F238E27FC236}">
                    <a16:creationId xmlns:a16="http://schemas.microsoft.com/office/drawing/2014/main" id="{71DD8D27-C8E0-3150-BC9E-C101E29B986A}"/>
                  </a:ext>
                </a:extLst>
              </p:cNvPr>
              <p:cNvSpPr/>
              <p:nvPr/>
            </p:nvSpPr>
            <p:spPr>
              <a:xfrm>
                <a:off x="2349518" y="2967470"/>
                <a:ext cx="59760" cy="67247"/>
              </a:xfrm>
              <a:prstGeom prst="ellipse">
                <a:avLst/>
              </a:prstGeom>
              <a:solidFill>
                <a:schemeClr val="accent2"/>
              </a:solidFill>
              <a:ln w="9000" cap="rnd">
                <a:solidFill>
                  <a:schemeClr val="accent2"/>
                </a:solidFill>
                <a:prstDash val="solid"/>
                <a:round/>
              </a:ln>
            </p:spPr>
            <p:txBody>
              <a:bodyPr/>
              <a:lstStyle/>
              <a:p>
                <a:endParaRPr sz="1543"/>
              </a:p>
            </p:txBody>
          </p:sp>
          <p:sp>
            <p:nvSpPr>
              <p:cNvPr id="66" name="pt56">
                <a:extLst>
                  <a:ext uri="{FF2B5EF4-FFF2-40B4-BE49-F238E27FC236}">
                    <a16:creationId xmlns:a16="http://schemas.microsoft.com/office/drawing/2014/main" id="{A74AAB47-5BB9-8EEA-D7D1-0A4015B03433}"/>
                  </a:ext>
                </a:extLst>
              </p:cNvPr>
              <p:cNvSpPr/>
              <p:nvPr/>
            </p:nvSpPr>
            <p:spPr>
              <a:xfrm>
                <a:off x="1755283" y="3020479"/>
                <a:ext cx="59760" cy="67247"/>
              </a:xfrm>
              <a:prstGeom prst="ellipse">
                <a:avLst/>
              </a:prstGeom>
              <a:solidFill>
                <a:schemeClr val="accent2"/>
              </a:solidFill>
              <a:ln w="9000" cap="rnd">
                <a:solidFill>
                  <a:schemeClr val="accent2"/>
                </a:solidFill>
                <a:prstDash val="solid"/>
                <a:round/>
              </a:ln>
            </p:spPr>
            <p:txBody>
              <a:bodyPr/>
              <a:lstStyle/>
              <a:p>
                <a:endParaRPr sz="1543"/>
              </a:p>
            </p:txBody>
          </p:sp>
          <p:sp>
            <p:nvSpPr>
              <p:cNvPr id="67" name="pt57">
                <a:extLst>
                  <a:ext uri="{FF2B5EF4-FFF2-40B4-BE49-F238E27FC236}">
                    <a16:creationId xmlns:a16="http://schemas.microsoft.com/office/drawing/2014/main" id="{2C2FEA6E-36EF-E053-0FB7-BE57AD5DC24D}"/>
                  </a:ext>
                </a:extLst>
              </p:cNvPr>
              <p:cNvSpPr/>
              <p:nvPr/>
            </p:nvSpPr>
            <p:spPr>
              <a:xfrm>
                <a:off x="2938097" y="2260141"/>
                <a:ext cx="59760" cy="67247"/>
              </a:xfrm>
              <a:prstGeom prst="ellipse">
                <a:avLst/>
              </a:prstGeom>
              <a:solidFill>
                <a:schemeClr val="accent2"/>
              </a:solidFill>
              <a:ln w="9000" cap="rnd">
                <a:solidFill>
                  <a:schemeClr val="accent2"/>
                </a:solidFill>
                <a:prstDash val="solid"/>
                <a:round/>
              </a:ln>
            </p:spPr>
            <p:txBody>
              <a:bodyPr/>
              <a:lstStyle/>
              <a:p>
                <a:endParaRPr sz="1543"/>
              </a:p>
            </p:txBody>
          </p:sp>
          <p:sp>
            <p:nvSpPr>
              <p:cNvPr id="68" name="pt58">
                <a:extLst>
                  <a:ext uri="{FF2B5EF4-FFF2-40B4-BE49-F238E27FC236}">
                    <a16:creationId xmlns:a16="http://schemas.microsoft.com/office/drawing/2014/main" id="{55BDAED0-DB65-F8BD-831D-7F6E0294CA5C}"/>
                  </a:ext>
                </a:extLst>
              </p:cNvPr>
              <p:cNvSpPr/>
              <p:nvPr/>
            </p:nvSpPr>
            <p:spPr>
              <a:xfrm>
                <a:off x="3530069" y="1701917"/>
                <a:ext cx="59760" cy="67247"/>
              </a:xfrm>
              <a:prstGeom prst="ellipse">
                <a:avLst/>
              </a:prstGeom>
              <a:solidFill>
                <a:schemeClr val="accent2"/>
              </a:solidFill>
              <a:ln w="9000" cap="rnd">
                <a:solidFill>
                  <a:schemeClr val="accent2"/>
                </a:solidFill>
                <a:prstDash val="solid"/>
                <a:round/>
              </a:ln>
            </p:spPr>
            <p:txBody>
              <a:bodyPr/>
              <a:lstStyle/>
              <a:p>
                <a:endParaRPr sz="1543"/>
              </a:p>
            </p:txBody>
          </p:sp>
          <p:sp>
            <p:nvSpPr>
              <p:cNvPr id="69" name="pt59">
                <a:extLst>
                  <a:ext uri="{FF2B5EF4-FFF2-40B4-BE49-F238E27FC236}">
                    <a16:creationId xmlns:a16="http://schemas.microsoft.com/office/drawing/2014/main" id="{69C9E6BE-9403-2D4F-C1BE-E0C72AA49AD5}"/>
                  </a:ext>
                </a:extLst>
              </p:cNvPr>
              <p:cNvSpPr/>
              <p:nvPr/>
            </p:nvSpPr>
            <p:spPr>
              <a:xfrm>
                <a:off x="4122010" y="1669349"/>
                <a:ext cx="59760" cy="67247"/>
              </a:xfrm>
              <a:prstGeom prst="ellipse">
                <a:avLst/>
              </a:prstGeom>
              <a:solidFill>
                <a:schemeClr val="accent2"/>
              </a:solidFill>
              <a:ln w="9000" cap="rnd">
                <a:solidFill>
                  <a:schemeClr val="accent2"/>
                </a:solidFill>
                <a:prstDash val="solid"/>
                <a:round/>
              </a:ln>
            </p:spPr>
            <p:txBody>
              <a:bodyPr/>
              <a:lstStyle/>
              <a:p>
                <a:endParaRPr sz="1543"/>
              </a:p>
            </p:txBody>
          </p:sp>
        </p:grpSp>
      </p:grpSp>
      <p:sp>
        <p:nvSpPr>
          <p:cNvPr id="72" name="TextBox 71">
            <a:extLst>
              <a:ext uri="{FF2B5EF4-FFF2-40B4-BE49-F238E27FC236}">
                <a16:creationId xmlns:a16="http://schemas.microsoft.com/office/drawing/2014/main" id="{F2B4D61F-82E3-51C7-2085-561B0B1029BE}"/>
              </a:ext>
            </a:extLst>
          </p:cNvPr>
          <p:cNvSpPr txBox="1"/>
          <p:nvPr/>
        </p:nvSpPr>
        <p:spPr>
          <a:xfrm>
            <a:off x="16181630" y="15950038"/>
            <a:ext cx="10944724" cy="1318951"/>
          </a:xfrm>
          <a:prstGeom prst="rect">
            <a:avLst/>
          </a:prstGeom>
          <a:noFill/>
        </p:spPr>
        <p:txBody>
          <a:bodyPr wrap="square" rtlCol="0">
            <a:spAutoFit/>
          </a:bodyPr>
          <a:lstStyle/>
          <a:p>
            <a:r>
              <a:rPr lang="en-US" sz="3780" b="1" dirty="0">
                <a:latin typeface="Helvetica" pitchFamily="2" charset="0"/>
              </a:rPr>
              <a:t>Experiment 3 </a:t>
            </a:r>
            <a:r>
              <a:rPr lang="en-US" sz="3780" dirty="0">
                <a:latin typeface="Helvetica" pitchFamily="2" charset="0"/>
              </a:rPr>
              <a:t>– Move eyes to grey square.</a:t>
            </a:r>
          </a:p>
          <a:p>
            <a:endParaRPr lang="en-US" sz="3771" b="1" dirty="0">
              <a:latin typeface="Helvetica" pitchFamily="2" charset="0"/>
            </a:endParaRPr>
          </a:p>
          <a:p>
            <a:endParaRPr lang="en-US" sz="429" dirty="0">
              <a:latin typeface="Helvetica" pitchFamily="2" charset="0"/>
            </a:endParaRPr>
          </a:p>
        </p:txBody>
      </p:sp>
      <p:sp>
        <p:nvSpPr>
          <p:cNvPr id="74" name="TextBox 73">
            <a:extLst>
              <a:ext uri="{FF2B5EF4-FFF2-40B4-BE49-F238E27FC236}">
                <a16:creationId xmlns:a16="http://schemas.microsoft.com/office/drawing/2014/main" id="{08762960-016A-9D8C-74BC-635F52006F24}"/>
              </a:ext>
            </a:extLst>
          </p:cNvPr>
          <p:cNvSpPr txBox="1"/>
          <p:nvPr/>
        </p:nvSpPr>
        <p:spPr>
          <a:xfrm>
            <a:off x="17045299" y="34039297"/>
            <a:ext cx="9800601" cy="769441"/>
          </a:xfrm>
          <a:prstGeom prst="rect">
            <a:avLst/>
          </a:prstGeom>
          <a:noFill/>
        </p:spPr>
        <p:txBody>
          <a:bodyPr wrap="square" rtlCol="0">
            <a:spAutoFit/>
          </a:bodyPr>
          <a:lstStyle/>
          <a:p>
            <a:pPr algn="ctr"/>
            <a:r>
              <a:rPr lang="en-US" sz="4400" b="1" dirty="0">
                <a:latin typeface="Helvetica" pitchFamily="2" charset="0"/>
              </a:rPr>
              <a:t>Conclusions</a:t>
            </a:r>
          </a:p>
        </p:txBody>
      </p:sp>
      <p:sp>
        <p:nvSpPr>
          <p:cNvPr id="1043" name="TextBox 1042">
            <a:extLst>
              <a:ext uri="{FF2B5EF4-FFF2-40B4-BE49-F238E27FC236}">
                <a16:creationId xmlns:a16="http://schemas.microsoft.com/office/drawing/2014/main" id="{DF074CFB-D067-4F50-A900-F7CA0A780C4E}"/>
              </a:ext>
            </a:extLst>
          </p:cNvPr>
          <p:cNvSpPr txBox="1"/>
          <p:nvPr/>
        </p:nvSpPr>
        <p:spPr>
          <a:xfrm>
            <a:off x="430749" y="34762799"/>
            <a:ext cx="43054860" cy="3143809"/>
          </a:xfrm>
          <a:prstGeom prst="rect">
            <a:avLst/>
          </a:prstGeom>
          <a:noFill/>
        </p:spPr>
        <p:txBody>
          <a:bodyPr wrap="square" rtlCol="0">
            <a:spAutoFit/>
          </a:bodyPr>
          <a:lstStyle/>
          <a:p>
            <a:pPr algn="ctr"/>
            <a:r>
              <a:rPr lang="en-US" sz="4400" dirty="0">
                <a:latin typeface="Helvetica" pitchFamily="2" charset="0"/>
              </a:rPr>
              <a:t>Participants were insensitive to scene displacements without explicit saccade target: target may not </a:t>
            </a:r>
            <a:r>
              <a:rPr lang="en-US" sz="4400" i="1" dirty="0">
                <a:latin typeface="Helvetica" pitchFamily="2" charset="0"/>
              </a:rPr>
              <a:t>always</a:t>
            </a:r>
            <a:r>
              <a:rPr lang="en-US" sz="4400" dirty="0">
                <a:latin typeface="Helvetica" pitchFamily="2" charset="0"/>
              </a:rPr>
              <a:t> be encoded into VWM as previous work suggests (Cronin &amp; Irwin, 2018; Hollingworth et al., 2008) or may be encoded with too-poor resolution for use in discriminating displacements when peripheral crowding is high (i.e., E1-2).</a:t>
            </a:r>
            <a:endParaRPr lang="en-US" sz="1971" dirty="0">
              <a:latin typeface="Helvetica" pitchFamily="2" charset="0"/>
            </a:endParaRPr>
          </a:p>
          <a:p>
            <a:pPr algn="ctr"/>
            <a:endParaRPr lang="en-US" dirty="0">
              <a:latin typeface="Helvetica" pitchFamily="2" charset="0"/>
            </a:endParaRPr>
          </a:p>
          <a:p>
            <a:pPr algn="ctr"/>
            <a:r>
              <a:rPr lang="en-US" sz="4400" dirty="0">
                <a:latin typeface="Helvetica" pitchFamily="2" charset="0"/>
              </a:rPr>
              <a:t>A post-saccade blank did not influence participants’ sensitivity to scene displacements with or without an explicit saccade target: Scenes may provide sufficient information to break assumption of stability </a:t>
            </a:r>
            <a:r>
              <a:rPr lang="en-US" sz="4400" i="1" dirty="0">
                <a:latin typeface="Helvetica" pitchFamily="2" charset="0"/>
              </a:rPr>
              <a:t>if</a:t>
            </a:r>
            <a:r>
              <a:rPr lang="en-US" sz="4400" dirty="0">
                <a:latin typeface="Helvetica" pitchFamily="2" charset="0"/>
              </a:rPr>
              <a:t> a saccade target can be encoded prior to saccade with sufficient resolution (E3). </a:t>
            </a:r>
          </a:p>
          <a:p>
            <a:endParaRPr lang="en-US" sz="429" dirty="0">
              <a:latin typeface="Helvetica" pitchFamily="2" charset="0"/>
            </a:endParaRPr>
          </a:p>
        </p:txBody>
      </p:sp>
      <p:grpSp>
        <p:nvGrpSpPr>
          <p:cNvPr id="1052" name="Group 1051">
            <a:extLst>
              <a:ext uri="{FF2B5EF4-FFF2-40B4-BE49-F238E27FC236}">
                <a16:creationId xmlns:a16="http://schemas.microsoft.com/office/drawing/2014/main" id="{2F21588A-AAE1-E170-210D-B8F643EB2AD6}"/>
              </a:ext>
            </a:extLst>
          </p:cNvPr>
          <p:cNvGrpSpPr/>
          <p:nvPr/>
        </p:nvGrpSpPr>
        <p:grpSpPr>
          <a:xfrm>
            <a:off x="29905396" y="18753786"/>
            <a:ext cx="696717" cy="7057904"/>
            <a:chOff x="38238741" y="8150178"/>
            <a:chExt cx="812836" cy="8234221"/>
          </a:xfrm>
        </p:grpSpPr>
        <p:sp>
          <p:nvSpPr>
            <p:cNvPr id="1046" name="tx60">
              <a:extLst>
                <a:ext uri="{FF2B5EF4-FFF2-40B4-BE49-F238E27FC236}">
                  <a16:creationId xmlns:a16="http://schemas.microsoft.com/office/drawing/2014/main" id="{2FCBEC82-611F-C9B4-E546-B9A2F6A161D2}"/>
                </a:ext>
              </a:extLst>
            </p:cNvPr>
            <p:cNvSpPr/>
            <p:nvPr/>
          </p:nvSpPr>
          <p:spPr>
            <a:xfrm>
              <a:off x="38238741" y="16086460"/>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0.00</a:t>
              </a:r>
            </a:p>
          </p:txBody>
        </p:sp>
        <p:sp>
          <p:nvSpPr>
            <p:cNvPr id="1047" name="tx61">
              <a:extLst>
                <a:ext uri="{FF2B5EF4-FFF2-40B4-BE49-F238E27FC236}">
                  <a16:creationId xmlns:a16="http://schemas.microsoft.com/office/drawing/2014/main" id="{8692ABF5-3FBD-A73E-D252-E139968CD1EE}"/>
                </a:ext>
              </a:extLst>
            </p:cNvPr>
            <p:cNvSpPr/>
            <p:nvPr/>
          </p:nvSpPr>
          <p:spPr>
            <a:xfrm>
              <a:off x="38281413" y="14102389"/>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0.25</a:t>
              </a:r>
            </a:p>
          </p:txBody>
        </p:sp>
        <p:sp>
          <p:nvSpPr>
            <p:cNvPr id="1048" name="tx62">
              <a:extLst>
                <a:ext uri="{FF2B5EF4-FFF2-40B4-BE49-F238E27FC236}">
                  <a16:creationId xmlns:a16="http://schemas.microsoft.com/office/drawing/2014/main" id="{A5482A98-EB55-CCEA-6A06-E82D77738CBE}"/>
                </a:ext>
              </a:extLst>
            </p:cNvPr>
            <p:cNvSpPr/>
            <p:nvPr/>
          </p:nvSpPr>
          <p:spPr>
            <a:xfrm>
              <a:off x="38324085" y="12075650"/>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0.50</a:t>
              </a:r>
            </a:p>
          </p:txBody>
        </p:sp>
        <p:sp>
          <p:nvSpPr>
            <p:cNvPr id="1049" name="tx63">
              <a:extLst>
                <a:ext uri="{FF2B5EF4-FFF2-40B4-BE49-F238E27FC236}">
                  <a16:creationId xmlns:a16="http://schemas.microsoft.com/office/drawing/2014/main" id="{44F8DCAC-27FA-7E8D-8B42-2DF3010BC0E9}"/>
                </a:ext>
              </a:extLst>
            </p:cNvPr>
            <p:cNvSpPr/>
            <p:nvPr/>
          </p:nvSpPr>
          <p:spPr>
            <a:xfrm>
              <a:off x="38281413" y="10091578"/>
              <a:ext cx="727492" cy="297939"/>
            </a:xfrm>
            <a:prstGeom prst="rect">
              <a:avLst/>
            </a:prstGeom>
            <a:noFill/>
          </p:spPr>
          <p:txBody>
            <a:bodyPr wrap="none" lIns="0" tIns="0" rIns="0" bIns="0" anchor="ctr" anchorCtr="1"/>
            <a:lstStyle/>
            <a:p>
              <a:pPr>
                <a:lnSpc>
                  <a:spcPts val="754"/>
                </a:lnSpc>
              </a:pPr>
              <a:r>
                <a:rPr sz="3428">
                  <a:solidFill>
                    <a:srgbClr val="4D4D4D">
                      <a:alpha val="100000"/>
                    </a:srgbClr>
                  </a:solidFill>
                  <a:latin typeface="Arial"/>
                  <a:cs typeface="Arial"/>
                </a:rPr>
                <a:t>0.75</a:t>
              </a:r>
            </a:p>
          </p:txBody>
        </p:sp>
        <p:sp>
          <p:nvSpPr>
            <p:cNvPr id="1050" name="tx64">
              <a:extLst>
                <a:ext uri="{FF2B5EF4-FFF2-40B4-BE49-F238E27FC236}">
                  <a16:creationId xmlns:a16="http://schemas.microsoft.com/office/drawing/2014/main" id="{33BF7921-7FB5-1E71-BC6B-8FE7A31869EF}"/>
                </a:ext>
              </a:extLst>
            </p:cNvPr>
            <p:cNvSpPr/>
            <p:nvPr/>
          </p:nvSpPr>
          <p:spPr>
            <a:xfrm>
              <a:off x="38281413" y="8150178"/>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1.00</a:t>
              </a:r>
            </a:p>
          </p:txBody>
        </p:sp>
      </p:grpSp>
      <p:sp>
        <p:nvSpPr>
          <p:cNvPr id="1065" name="Rectangle 1064">
            <a:extLst>
              <a:ext uri="{FF2B5EF4-FFF2-40B4-BE49-F238E27FC236}">
                <a16:creationId xmlns:a16="http://schemas.microsoft.com/office/drawing/2014/main" id="{44D8A156-B679-E0DC-8003-94B8DFFBA7EB}"/>
              </a:ext>
            </a:extLst>
          </p:cNvPr>
          <p:cNvSpPr/>
          <p:nvPr/>
        </p:nvSpPr>
        <p:spPr>
          <a:xfrm>
            <a:off x="1602335" y="18178239"/>
            <a:ext cx="1035350" cy="7421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dirty="0"/>
          </a:p>
        </p:txBody>
      </p:sp>
      <p:grpSp>
        <p:nvGrpSpPr>
          <p:cNvPr id="1059" name="Group 1058">
            <a:extLst>
              <a:ext uri="{FF2B5EF4-FFF2-40B4-BE49-F238E27FC236}">
                <a16:creationId xmlns:a16="http://schemas.microsoft.com/office/drawing/2014/main" id="{467AAAF5-594D-4B3D-B667-61502509DC6D}"/>
              </a:ext>
            </a:extLst>
          </p:cNvPr>
          <p:cNvGrpSpPr/>
          <p:nvPr/>
        </p:nvGrpSpPr>
        <p:grpSpPr>
          <a:xfrm>
            <a:off x="1795531" y="18751304"/>
            <a:ext cx="698255" cy="7058100"/>
            <a:chOff x="38065496" y="9046290"/>
            <a:chExt cx="814630" cy="8234449"/>
          </a:xfrm>
        </p:grpSpPr>
        <p:sp>
          <p:nvSpPr>
            <p:cNvPr id="1060" name="tx60">
              <a:extLst>
                <a:ext uri="{FF2B5EF4-FFF2-40B4-BE49-F238E27FC236}">
                  <a16:creationId xmlns:a16="http://schemas.microsoft.com/office/drawing/2014/main" id="{97D70DA3-4056-2CDB-EFCC-7F9968BF5780}"/>
                </a:ext>
              </a:extLst>
            </p:cNvPr>
            <p:cNvSpPr/>
            <p:nvPr/>
          </p:nvSpPr>
          <p:spPr>
            <a:xfrm>
              <a:off x="38065496" y="16982800"/>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0.00</a:t>
              </a:r>
            </a:p>
          </p:txBody>
        </p:sp>
        <p:sp>
          <p:nvSpPr>
            <p:cNvPr id="1061" name="tx61">
              <a:extLst>
                <a:ext uri="{FF2B5EF4-FFF2-40B4-BE49-F238E27FC236}">
                  <a16:creationId xmlns:a16="http://schemas.microsoft.com/office/drawing/2014/main" id="{10121415-5120-4F83-361D-71DCBCA9A0F5}"/>
                </a:ext>
              </a:extLst>
            </p:cNvPr>
            <p:cNvSpPr/>
            <p:nvPr/>
          </p:nvSpPr>
          <p:spPr>
            <a:xfrm>
              <a:off x="38065496" y="14956947"/>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0.25</a:t>
              </a:r>
            </a:p>
          </p:txBody>
        </p:sp>
        <p:sp>
          <p:nvSpPr>
            <p:cNvPr id="1062" name="tx62">
              <a:extLst>
                <a:ext uri="{FF2B5EF4-FFF2-40B4-BE49-F238E27FC236}">
                  <a16:creationId xmlns:a16="http://schemas.microsoft.com/office/drawing/2014/main" id="{B75E6463-1B47-7669-9DF4-B59339B075B8}"/>
                </a:ext>
              </a:extLst>
            </p:cNvPr>
            <p:cNvSpPr/>
            <p:nvPr/>
          </p:nvSpPr>
          <p:spPr>
            <a:xfrm>
              <a:off x="38152634" y="12886163"/>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0.50</a:t>
              </a:r>
            </a:p>
          </p:txBody>
        </p:sp>
        <p:sp>
          <p:nvSpPr>
            <p:cNvPr id="1063" name="tx63">
              <a:extLst>
                <a:ext uri="{FF2B5EF4-FFF2-40B4-BE49-F238E27FC236}">
                  <a16:creationId xmlns:a16="http://schemas.microsoft.com/office/drawing/2014/main" id="{FFEB150B-F7C6-DADA-F5A1-7DF381D3F556}"/>
                </a:ext>
              </a:extLst>
            </p:cNvPr>
            <p:cNvSpPr/>
            <p:nvPr/>
          </p:nvSpPr>
          <p:spPr>
            <a:xfrm>
              <a:off x="38111424" y="10987223"/>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0.75</a:t>
              </a:r>
            </a:p>
          </p:txBody>
        </p:sp>
        <p:sp>
          <p:nvSpPr>
            <p:cNvPr id="1064" name="tx64">
              <a:extLst>
                <a:ext uri="{FF2B5EF4-FFF2-40B4-BE49-F238E27FC236}">
                  <a16:creationId xmlns:a16="http://schemas.microsoft.com/office/drawing/2014/main" id="{3F7D180F-FC95-6633-FCA5-27603B921B57}"/>
                </a:ext>
              </a:extLst>
            </p:cNvPr>
            <p:cNvSpPr/>
            <p:nvPr/>
          </p:nvSpPr>
          <p:spPr>
            <a:xfrm>
              <a:off x="38110725" y="9046290"/>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1.00</a:t>
              </a:r>
            </a:p>
          </p:txBody>
        </p:sp>
      </p:grpSp>
      <p:grpSp>
        <p:nvGrpSpPr>
          <p:cNvPr id="1066" name="Group 1065">
            <a:extLst>
              <a:ext uri="{FF2B5EF4-FFF2-40B4-BE49-F238E27FC236}">
                <a16:creationId xmlns:a16="http://schemas.microsoft.com/office/drawing/2014/main" id="{66750948-2364-49AD-BD72-703BA67A3CE2}"/>
              </a:ext>
            </a:extLst>
          </p:cNvPr>
          <p:cNvGrpSpPr/>
          <p:nvPr/>
        </p:nvGrpSpPr>
        <p:grpSpPr>
          <a:xfrm>
            <a:off x="7679074" y="24206778"/>
            <a:ext cx="5217767" cy="560232"/>
            <a:chOff x="2511933" y="1145568"/>
            <a:chExt cx="1398517" cy="85362"/>
          </a:xfrm>
        </p:grpSpPr>
        <p:sp>
          <p:nvSpPr>
            <p:cNvPr id="1067" name="pl73">
              <a:extLst>
                <a:ext uri="{FF2B5EF4-FFF2-40B4-BE49-F238E27FC236}">
                  <a16:creationId xmlns:a16="http://schemas.microsoft.com/office/drawing/2014/main" id="{D8BDD904-8D18-74AE-38B4-EF6E60017F13}"/>
                </a:ext>
              </a:extLst>
            </p:cNvPr>
            <p:cNvSpPr/>
            <p:nvPr/>
          </p:nvSpPr>
          <p:spPr>
            <a:xfrm>
              <a:off x="2511933" y="1163306"/>
              <a:ext cx="175564" cy="0"/>
            </a:xfrm>
            <a:custGeom>
              <a:avLst/>
              <a:gdLst/>
              <a:ahLst/>
              <a:cxnLst/>
              <a:rect l="0" t="0" r="0" b="0"/>
              <a:pathLst>
                <a:path w="175564">
                  <a:moveTo>
                    <a:pt x="0" y="0"/>
                  </a:moveTo>
                  <a:lnTo>
                    <a:pt x="175564" y="0"/>
                  </a:lnTo>
                </a:path>
              </a:pathLst>
            </a:custGeom>
            <a:solidFill>
              <a:srgbClr val="3A66C6"/>
            </a:solidFill>
            <a:ln w="57150" cap="flat">
              <a:solidFill>
                <a:srgbClr val="3A66C6"/>
              </a:solidFill>
              <a:custDash>
                <a:ds d="200000" sp="200000"/>
                <a:ds d="600000" sp="200000"/>
              </a:custDash>
              <a:round/>
            </a:ln>
          </p:spPr>
          <p:txBody>
            <a:bodyPr/>
            <a:lstStyle/>
            <a:p>
              <a:endParaRPr sz="2000"/>
            </a:p>
          </p:txBody>
        </p:sp>
        <p:sp>
          <p:nvSpPr>
            <p:cNvPr id="1068" name="pt74">
              <a:extLst>
                <a:ext uri="{FF2B5EF4-FFF2-40B4-BE49-F238E27FC236}">
                  <a16:creationId xmlns:a16="http://schemas.microsoft.com/office/drawing/2014/main" id="{E33F654B-286E-BEED-647C-F787228F0AFC}"/>
                </a:ext>
              </a:extLst>
            </p:cNvPr>
            <p:cNvSpPr/>
            <p:nvPr/>
          </p:nvSpPr>
          <p:spPr>
            <a:xfrm>
              <a:off x="2572999" y="1145568"/>
              <a:ext cx="56690" cy="32244"/>
            </a:xfrm>
            <a:prstGeom prst="ellipse">
              <a:avLst/>
            </a:prstGeom>
            <a:solidFill>
              <a:srgbClr val="3A66C6"/>
            </a:solidFill>
            <a:ln w="9000" cap="rnd">
              <a:solidFill>
                <a:srgbClr val="3A66C6"/>
              </a:solidFill>
              <a:prstDash val="solid"/>
              <a:round/>
            </a:ln>
          </p:spPr>
          <p:txBody>
            <a:bodyPr/>
            <a:lstStyle/>
            <a:p>
              <a:endParaRPr sz="2000"/>
            </a:p>
          </p:txBody>
        </p:sp>
        <p:sp>
          <p:nvSpPr>
            <p:cNvPr id="1069" name="pl75">
              <a:extLst>
                <a:ext uri="{FF2B5EF4-FFF2-40B4-BE49-F238E27FC236}">
                  <a16:creationId xmlns:a16="http://schemas.microsoft.com/office/drawing/2014/main" id="{C2DF97A3-21A0-04D1-2004-5E37EE58B822}"/>
                </a:ext>
              </a:extLst>
            </p:cNvPr>
            <p:cNvSpPr/>
            <p:nvPr/>
          </p:nvSpPr>
          <p:spPr>
            <a:xfrm>
              <a:off x="3389744" y="1163306"/>
              <a:ext cx="175564" cy="0"/>
            </a:xfrm>
            <a:custGeom>
              <a:avLst/>
              <a:gdLst/>
              <a:ahLst/>
              <a:cxnLst/>
              <a:rect l="0" t="0" r="0" b="0"/>
              <a:pathLst>
                <a:path w="175564">
                  <a:moveTo>
                    <a:pt x="0" y="0"/>
                  </a:moveTo>
                  <a:lnTo>
                    <a:pt x="175564" y="0"/>
                  </a:lnTo>
                </a:path>
              </a:pathLst>
            </a:custGeom>
            <a:ln w="57150" cap="flat">
              <a:solidFill>
                <a:schemeClr val="accent2"/>
              </a:solidFill>
              <a:prstDash val="solid"/>
              <a:round/>
            </a:ln>
          </p:spPr>
          <p:txBody>
            <a:bodyPr/>
            <a:lstStyle/>
            <a:p>
              <a:endParaRPr sz="2000"/>
            </a:p>
          </p:txBody>
        </p:sp>
        <p:sp>
          <p:nvSpPr>
            <p:cNvPr id="1070" name="pt76">
              <a:extLst>
                <a:ext uri="{FF2B5EF4-FFF2-40B4-BE49-F238E27FC236}">
                  <a16:creationId xmlns:a16="http://schemas.microsoft.com/office/drawing/2014/main" id="{A3567616-F23E-B0B0-8926-30F795F15EC4}"/>
                </a:ext>
              </a:extLst>
            </p:cNvPr>
            <p:cNvSpPr/>
            <p:nvPr/>
          </p:nvSpPr>
          <p:spPr>
            <a:xfrm>
              <a:off x="3456643" y="1145568"/>
              <a:ext cx="52836" cy="32244"/>
            </a:xfrm>
            <a:prstGeom prst="ellipse">
              <a:avLst/>
            </a:prstGeom>
            <a:solidFill>
              <a:schemeClr val="accent2"/>
            </a:solidFill>
            <a:ln w="9000" cap="rnd">
              <a:solidFill>
                <a:srgbClr val="ED7E31"/>
              </a:solidFill>
              <a:prstDash val="solid"/>
              <a:round/>
            </a:ln>
          </p:spPr>
          <p:txBody>
            <a:bodyPr/>
            <a:lstStyle/>
            <a:p>
              <a:endParaRPr sz="2000"/>
            </a:p>
          </p:txBody>
        </p:sp>
        <p:sp>
          <p:nvSpPr>
            <p:cNvPr id="1071" name="tx77">
              <a:extLst>
                <a:ext uri="{FF2B5EF4-FFF2-40B4-BE49-F238E27FC236}">
                  <a16:creationId xmlns:a16="http://schemas.microsoft.com/office/drawing/2014/main" id="{0B9B5896-9B37-E041-ADE6-EE1D0FFA7353}"/>
                </a:ext>
              </a:extLst>
            </p:cNvPr>
            <p:cNvSpPr/>
            <p:nvPr/>
          </p:nvSpPr>
          <p:spPr>
            <a:xfrm>
              <a:off x="2757423" y="1147406"/>
              <a:ext cx="453479" cy="81309"/>
            </a:xfrm>
            <a:prstGeom prst="rect">
              <a:avLst/>
            </a:prstGeom>
            <a:noFill/>
          </p:spPr>
          <p:txBody>
            <a:bodyPr wrap="none" lIns="0" tIns="0" rIns="0" bIns="0" anchor="ctr" anchorCtr="1"/>
            <a:lstStyle/>
            <a:p>
              <a:pPr>
                <a:lnSpc>
                  <a:spcPts val="754"/>
                </a:lnSpc>
              </a:pPr>
              <a:r>
                <a:rPr sz="4000" dirty="0">
                  <a:solidFill>
                    <a:srgbClr val="000000">
                      <a:alpha val="100000"/>
                    </a:srgbClr>
                  </a:solidFill>
                  <a:latin typeface="Arial"/>
                  <a:cs typeface="Arial"/>
                </a:rPr>
                <a:t>No Blank</a:t>
              </a:r>
            </a:p>
          </p:txBody>
        </p:sp>
        <p:sp>
          <p:nvSpPr>
            <p:cNvPr id="1072" name="tx78">
              <a:extLst>
                <a:ext uri="{FF2B5EF4-FFF2-40B4-BE49-F238E27FC236}">
                  <a16:creationId xmlns:a16="http://schemas.microsoft.com/office/drawing/2014/main" id="{5AF698D8-488C-15EC-FDE4-B9F3357C6779}"/>
                </a:ext>
              </a:extLst>
            </p:cNvPr>
            <p:cNvSpPr/>
            <p:nvPr/>
          </p:nvSpPr>
          <p:spPr>
            <a:xfrm>
              <a:off x="3630887" y="1149621"/>
              <a:ext cx="279563" cy="81309"/>
            </a:xfrm>
            <a:prstGeom prst="rect">
              <a:avLst/>
            </a:prstGeom>
            <a:noFill/>
          </p:spPr>
          <p:txBody>
            <a:bodyPr wrap="none" lIns="0" tIns="0" rIns="0" bIns="0" anchor="ctr" anchorCtr="1"/>
            <a:lstStyle/>
            <a:p>
              <a:pPr>
                <a:lnSpc>
                  <a:spcPts val="754"/>
                </a:lnSpc>
              </a:pPr>
              <a:r>
                <a:rPr sz="4000" dirty="0">
                  <a:solidFill>
                    <a:srgbClr val="000000">
                      <a:alpha val="100000"/>
                    </a:srgbClr>
                  </a:solidFill>
                  <a:latin typeface="Arial"/>
                  <a:cs typeface="Arial"/>
                </a:rPr>
                <a:t>Blank</a:t>
              </a:r>
            </a:p>
          </p:txBody>
        </p:sp>
      </p:grpSp>
      <p:grpSp>
        <p:nvGrpSpPr>
          <p:cNvPr id="1073" name="Group 1072">
            <a:extLst>
              <a:ext uri="{FF2B5EF4-FFF2-40B4-BE49-F238E27FC236}">
                <a16:creationId xmlns:a16="http://schemas.microsoft.com/office/drawing/2014/main" id="{AD394F86-5E98-6593-10FE-2EE7BAB1C448}"/>
              </a:ext>
            </a:extLst>
          </p:cNvPr>
          <p:cNvGrpSpPr/>
          <p:nvPr/>
        </p:nvGrpSpPr>
        <p:grpSpPr>
          <a:xfrm>
            <a:off x="36989204" y="24065448"/>
            <a:ext cx="4996324" cy="555720"/>
            <a:chOff x="2500262" y="1223659"/>
            <a:chExt cx="1339163" cy="84674"/>
          </a:xfrm>
        </p:grpSpPr>
        <p:sp>
          <p:nvSpPr>
            <p:cNvPr id="1074" name="pl73">
              <a:extLst>
                <a:ext uri="{FF2B5EF4-FFF2-40B4-BE49-F238E27FC236}">
                  <a16:creationId xmlns:a16="http://schemas.microsoft.com/office/drawing/2014/main" id="{A1A8BB83-8FB2-0724-EB21-975FFDB80CCB}"/>
                </a:ext>
              </a:extLst>
            </p:cNvPr>
            <p:cNvSpPr/>
            <p:nvPr/>
          </p:nvSpPr>
          <p:spPr>
            <a:xfrm>
              <a:off x="2500262" y="1242917"/>
              <a:ext cx="175564" cy="0"/>
            </a:xfrm>
            <a:custGeom>
              <a:avLst/>
              <a:gdLst/>
              <a:ahLst/>
              <a:cxnLst/>
              <a:rect l="0" t="0" r="0" b="0"/>
              <a:pathLst>
                <a:path w="175564">
                  <a:moveTo>
                    <a:pt x="0" y="0"/>
                  </a:moveTo>
                  <a:lnTo>
                    <a:pt x="175564" y="0"/>
                  </a:lnTo>
                </a:path>
              </a:pathLst>
            </a:custGeom>
            <a:solidFill>
              <a:srgbClr val="3A66C6"/>
            </a:solidFill>
            <a:ln w="57150" cap="flat">
              <a:solidFill>
                <a:srgbClr val="3A66C6"/>
              </a:solidFill>
              <a:custDash>
                <a:ds d="200000" sp="200000"/>
                <a:ds d="600000" sp="200000"/>
              </a:custDash>
              <a:round/>
            </a:ln>
          </p:spPr>
          <p:txBody>
            <a:bodyPr/>
            <a:lstStyle/>
            <a:p>
              <a:endParaRPr sz="1543"/>
            </a:p>
          </p:txBody>
        </p:sp>
        <p:sp>
          <p:nvSpPr>
            <p:cNvPr id="1075" name="pt74">
              <a:extLst>
                <a:ext uri="{FF2B5EF4-FFF2-40B4-BE49-F238E27FC236}">
                  <a16:creationId xmlns:a16="http://schemas.microsoft.com/office/drawing/2014/main" id="{131CF77A-20F9-3608-2E4D-3226458B7926}"/>
                </a:ext>
              </a:extLst>
            </p:cNvPr>
            <p:cNvSpPr/>
            <p:nvPr/>
          </p:nvSpPr>
          <p:spPr>
            <a:xfrm>
              <a:off x="2549469" y="1225178"/>
              <a:ext cx="56690" cy="32244"/>
            </a:xfrm>
            <a:prstGeom prst="ellipse">
              <a:avLst/>
            </a:prstGeom>
            <a:solidFill>
              <a:srgbClr val="3A66C6"/>
            </a:solidFill>
            <a:ln w="9000" cap="rnd">
              <a:solidFill>
                <a:srgbClr val="3966C7"/>
              </a:solidFill>
              <a:prstDash val="solid"/>
              <a:round/>
            </a:ln>
          </p:spPr>
          <p:txBody>
            <a:bodyPr/>
            <a:lstStyle/>
            <a:p>
              <a:endParaRPr sz="1543" dirty="0"/>
            </a:p>
          </p:txBody>
        </p:sp>
        <p:sp>
          <p:nvSpPr>
            <p:cNvPr id="1076" name="pl75">
              <a:extLst>
                <a:ext uri="{FF2B5EF4-FFF2-40B4-BE49-F238E27FC236}">
                  <a16:creationId xmlns:a16="http://schemas.microsoft.com/office/drawing/2014/main" id="{E835BEC8-DE93-8DFB-E062-C89626B6CD06}"/>
                </a:ext>
              </a:extLst>
            </p:cNvPr>
            <p:cNvSpPr/>
            <p:nvPr/>
          </p:nvSpPr>
          <p:spPr>
            <a:xfrm>
              <a:off x="3328522" y="1242916"/>
              <a:ext cx="175564" cy="0"/>
            </a:xfrm>
            <a:custGeom>
              <a:avLst/>
              <a:gdLst/>
              <a:ahLst/>
              <a:cxnLst/>
              <a:rect l="0" t="0" r="0" b="0"/>
              <a:pathLst>
                <a:path w="175564">
                  <a:moveTo>
                    <a:pt x="0" y="0"/>
                  </a:moveTo>
                  <a:lnTo>
                    <a:pt x="175564" y="0"/>
                  </a:lnTo>
                </a:path>
              </a:pathLst>
            </a:custGeom>
            <a:ln w="57150" cap="flat">
              <a:solidFill>
                <a:schemeClr val="accent2"/>
              </a:solidFill>
              <a:prstDash val="solid"/>
              <a:round/>
            </a:ln>
          </p:spPr>
          <p:txBody>
            <a:bodyPr/>
            <a:lstStyle/>
            <a:p>
              <a:endParaRPr sz="1543"/>
            </a:p>
          </p:txBody>
        </p:sp>
        <p:sp>
          <p:nvSpPr>
            <p:cNvPr id="1077" name="pt76">
              <a:extLst>
                <a:ext uri="{FF2B5EF4-FFF2-40B4-BE49-F238E27FC236}">
                  <a16:creationId xmlns:a16="http://schemas.microsoft.com/office/drawing/2014/main" id="{56AEE72E-3371-2ABE-6A67-DB1E2B4D650C}"/>
                </a:ext>
              </a:extLst>
            </p:cNvPr>
            <p:cNvSpPr/>
            <p:nvPr/>
          </p:nvSpPr>
          <p:spPr>
            <a:xfrm>
              <a:off x="3395419" y="1225179"/>
              <a:ext cx="52836" cy="32244"/>
            </a:xfrm>
            <a:prstGeom prst="ellipse">
              <a:avLst/>
            </a:prstGeom>
            <a:solidFill>
              <a:schemeClr val="accent2"/>
            </a:solidFill>
            <a:ln w="9000" cap="rnd">
              <a:solidFill>
                <a:srgbClr val="ED7E31"/>
              </a:solidFill>
              <a:prstDash val="solid"/>
              <a:round/>
            </a:ln>
          </p:spPr>
          <p:txBody>
            <a:bodyPr/>
            <a:lstStyle/>
            <a:p>
              <a:endParaRPr sz="1543"/>
            </a:p>
          </p:txBody>
        </p:sp>
        <p:sp>
          <p:nvSpPr>
            <p:cNvPr id="1078" name="tx77">
              <a:extLst>
                <a:ext uri="{FF2B5EF4-FFF2-40B4-BE49-F238E27FC236}">
                  <a16:creationId xmlns:a16="http://schemas.microsoft.com/office/drawing/2014/main" id="{E3C872D2-0C69-23CA-F7FE-9AAD6BA3D1D9}"/>
                </a:ext>
              </a:extLst>
            </p:cNvPr>
            <p:cNvSpPr/>
            <p:nvPr/>
          </p:nvSpPr>
          <p:spPr>
            <a:xfrm>
              <a:off x="2726145" y="1227024"/>
              <a:ext cx="453479" cy="81309"/>
            </a:xfrm>
            <a:prstGeom prst="rect">
              <a:avLst/>
            </a:prstGeom>
            <a:noFill/>
          </p:spPr>
          <p:txBody>
            <a:bodyPr wrap="none" lIns="0" tIns="0" rIns="0" bIns="0" anchor="ctr" anchorCtr="1"/>
            <a:lstStyle/>
            <a:p>
              <a:pPr>
                <a:lnSpc>
                  <a:spcPts val="754"/>
                </a:lnSpc>
              </a:pPr>
              <a:r>
                <a:rPr sz="4000" dirty="0">
                  <a:solidFill>
                    <a:srgbClr val="000000">
                      <a:alpha val="100000"/>
                    </a:srgbClr>
                  </a:solidFill>
                  <a:latin typeface="Arial"/>
                  <a:cs typeface="Arial"/>
                </a:rPr>
                <a:t>No Blank</a:t>
              </a:r>
            </a:p>
          </p:txBody>
        </p:sp>
        <p:sp>
          <p:nvSpPr>
            <p:cNvPr id="1079" name="tx78">
              <a:extLst>
                <a:ext uri="{FF2B5EF4-FFF2-40B4-BE49-F238E27FC236}">
                  <a16:creationId xmlns:a16="http://schemas.microsoft.com/office/drawing/2014/main" id="{4CE68F8B-4D35-FBA7-AE93-668CF42E7A73}"/>
                </a:ext>
              </a:extLst>
            </p:cNvPr>
            <p:cNvSpPr/>
            <p:nvPr/>
          </p:nvSpPr>
          <p:spPr>
            <a:xfrm>
              <a:off x="3559862" y="1223659"/>
              <a:ext cx="279563" cy="81309"/>
            </a:xfrm>
            <a:prstGeom prst="rect">
              <a:avLst/>
            </a:prstGeom>
            <a:noFill/>
          </p:spPr>
          <p:txBody>
            <a:bodyPr wrap="none" lIns="0" tIns="0" rIns="0" bIns="0" anchor="ctr" anchorCtr="1"/>
            <a:lstStyle/>
            <a:p>
              <a:pPr>
                <a:lnSpc>
                  <a:spcPts val="754"/>
                </a:lnSpc>
              </a:pPr>
              <a:r>
                <a:rPr sz="4000" dirty="0">
                  <a:solidFill>
                    <a:srgbClr val="000000">
                      <a:alpha val="100000"/>
                    </a:srgbClr>
                  </a:solidFill>
                  <a:latin typeface="Arial"/>
                  <a:cs typeface="Arial"/>
                </a:rPr>
                <a:t>Blank</a:t>
              </a:r>
            </a:p>
          </p:txBody>
        </p:sp>
      </p:grpSp>
      <p:graphicFrame>
        <p:nvGraphicFramePr>
          <p:cNvPr id="1081" name="Table 1081">
            <a:extLst>
              <a:ext uri="{FF2B5EF4-FFF2-40B4-BE49-F238E27FC236}">
                <a16:creationId xmlns:a16="http://schemas.microsoft.com/office/drawing/2014/main" id="{BFF3F24E-D098-ACBC-6367-759A787B5C33}"/>
              </a:ext>
            </a:extLst>
          </p:cNvPr>
          <p:cNvGraphicFramePr>
            <a:graphicFrameLocks noGrp="1"/>
          </p:cNvGraphicFramePr>
          <p:nvPr>
            <p:extLst>
              <p:ext uri="{D42A27DB-BD31-4B8C-83A1-F6EECF244321}">
                <p14:modId xmlns:p14="http://schemas.microsoft.com/office/powerpoint/2010/main" val="2677807672"/>
              </p:ext>
            </p:extLst>
          </p:nvPr>
        </p:nvGraphicFramePr>
        <p:xfrm>
          <a:off x="413790" y="28742814"/>
          <a:ext cx="12601771" cy="3954843"/>
        </p:xfrm>
        <a:graphic>
          <a:graphicData uri="http://schemas.openxmlformats.org/drawingml/2006/table">
            <a:tbl>
              <a:tblPr firstRow="1" bandRow="1">
                <a:tableStyleId>{5940675A-B579-460E-94D1-54222C63F5DA}</a:tableStyleId>
              </a:tblPr>
              <a:tblGrid>
                <a:gridCol w="3622661">
                  <a:extLst>
                    <a:ext uri="{9D8B030D-6E8A-4147-A177-3AD203B41FA5}">
                      <a16:colId xmlns:a16="http://schemas.microsoft.com/office/drawing/2014/main" val="3007256067"/>
                    </a:ext>
                  </a:extLst>
                </a:gridCol>
                <a:gridCol w="3408372">
                  <a:extLst>
                    <a:ext uri="{9D8B030D-6E8A-4147-A177-3AD203B41FA5}">
                      <a16:colId xmlns:a16="http://schemas.microsoft.com/office/drawing/2014/main" val="1383288400"/>
                    </a:ext>
                  </a:extLst>
                </a:gridCol>
                <a:gridCol w="3408372">
                  <a:extLst>
                    <a:ext uri="{9D8B030D-6E8A-4147-A177-3AD203B41FA5}">
                      <a16:colId xmlns:a16="http://schemas.microsoft.com/office/drawing/2014/main" val="1006129428"/>
                    </a:ext>
                  </a:extLst>
                </a:gridCol>
                <a:gridCol w="2162366">
                  <a:extLst>
                    <a:ext uri="{9D8B030D-6E8A-4147-A177-3AD203B41FA5}">
                      <a16:colId xmlns:a16="http://schemas.microsoft.com/office/drawing/2014/main" val="2524613523"/>
                    </a:ext>
                  </a:extLst>
                </a:gridCol>
              </a:tblGrid>
              <a:tr h="1318281">
                <a:tc>
                  <a:txBody>
                    <a:bodyPr/>
                    <a:lstStyle/>
                    <a:p>
                      <a:endParaRPr lang="en-US" sz="4000" dirty="0">
                        <a:latin typeface="Helvetica" pitchFamily="2" charset="0"/>
                      </a:endParaRPr>
                    </a:p>
                  </a:txBody>
                  <a:tcPr marL="78377" marR="78377" marT="39189" marB="39189">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000" b="1" dirty="0">
                          <a:latin typeface="Helvetica" pitchFamily="2" charset="0"/>
                        </a:rPr>
                        <a:t>No Blank</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1" dirty="0">
                          <a:latin typeface="Helvetica" pitchFamily="2" charset="0"/>
                        </a:rPr>
                        <a:t>Blank</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1" i="1" dirty="0">
                          <a:latin typeface="Helvetica" pitchFamily="2" charset="0"/>
                        </a:rPr>
                        <a:t>p</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976495"/>
                  </a:ext>
                </a:extLst>
              </a:tr>
              <a:tr h="1318281">
                <a:tc>
                  <a:txBody>
                    <a:bodyPr/>
                    <a:lstStyle/>
                    <a:p>
                      <a:pPr algn="r"/>
                      <a:r>
                        <a:rPr lang="en-US" sz="4000" b="1" dirty="0">
                          <a:latin typeface="Helvetica" pitchFamily="2" charset="0"/>
                        </a:rPr>
                        <a:t>Sensitivity (d’)</a:t>
                      </a:r>
                    </a:p>
                  </a:txBody>
                  <a:tcPr marL="78377" marR="78377" marT="39189" marB="39189"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latin typeface="Helvetica" pitchFamily="2" charset="0"/>
                        </a:rPr>
                        <a:t>0.16 (0.32)</a:t>
                      </a:r>
                    </a:p>
                  </a:txBody>
                  <a:tcPr marL="78377" marR="78377" marT="39189" marB="391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4000" dirty="0">
                          <a:latin typeface="Helvetica" pitchFamily="2" charset="0"/>
                        </a:rPr>
                        <a:t>0.07 (0.43)</a:t>
                      </a:r>
                    </a:p>
                  </a:txBody>
                  <a:tcPr marL="78377" marR="78377" marT="39189" marB="39189" anchor="ctr">
                    <a:lnT w="12700" cap="flat" cmpd="sng" algn="ctr">
                      <a:solidFill>
                        <a:schemeClr val="tx1"/>
                      </a:solidFill>
                      <a:prstDash val="solid"/>
                      <a:round/>
                      <a:headEnd type="none" w="med" len="med"/>
                      <a:tailEnd type="none" w="med" len="med"/>
                    </a:lnT>
                  </a:tcPr>
                </a:tc>
                <a:tc>
                  <a:txBody>
                    <a:bodyPr/>
                    <a:lstStyle/>
                    <a:p>
                      <a:pPr algn="ctr"/>
                      <a:r>
                        <a:rPr lang="en-US" sz="4000" dirty="0">
                          <a:latin typeface="Helvetica" pitchFamily="2" charset="0"/>
                        </a:rPr>
                        <a:t>0.21</a:t>
                      </a:r>
                    </a:p>
                  </a:txBody>
                  <a:tcPr marL="78377" marR="78377" marT="39189" marB="39189"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95027424"/>
                  </a:ext>
                </a:extLst>
              </a:tr>
              <a:tr h="1318281">
                <a:tc>
                  <a:txBody>
                    <a:bodyPr/>
                    <a:lstStyle/>
                    <a:p>
                      <a:pPr algn="r"/>
                      <a:r>
                        <a:rPr lang="en-US" sz="4000" b="1" dirty="0">
                          <a:latin typeface="Helvetica" pitchFamily="2" charset="0"/>
                        </a:rPr>
                        <a:t>Response Bias</a:t>
                      </a:r>
                    </a:p>
                  </a:txBody>
                  <a:tcPr marL="78377" marR="78377" marT="39189" marB="39189"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latin typeface="Helvetica" pitchFamily="2" charset="0"/>
                        </a:rPr>
                        <a:t>5.45 (8.78)</a:t>
                      </a:r>
                    </a:p>
                  </a:txBody>
                  <a:tcPr marL="78377" marR="78377" marT="39189" marB="39189" anchor="ctr">
                    <a:lnL w="12700" cap="flat" cmpd="sng" algn="ctr">
                      <a:solidFill>
                        <a:schemeClr val="tx1"/>
                      </a:solidFill>
                      <a:prstDash val="solid"/>
                      <a:round/>
                      <a:headEnd type="none" w="med" len="med"/>
                      <a:tailEnd type="none" w="med" len="med"/>
                    </a:lnL>
                  </a:tcPr>
                </a:tc>
                <a:tc>
                  <a:txBody>
                    <a:bodyPr/>
                    <a:lstStyle/>
                    <a:p>
                      <a:pPr algn="ctr"/>
                      <a:r>
                        <a:rPr lang="en-US" sz="4000" dirty="0">
                          <a:latin typeface="Helvetica" pitchFamily="2" charset="0"/>
                        </a:rPr>
                        <a:t>11.12 (20.63)</a:t>
                      </a:r>
                    </a:p>
                  </a:txBody>
                  <a:tcPr marL="78377" marR="78377" marT="39189" marB="39189" anchor="ctr"/>
                </a:tc>
                <a:tc>
                  <a:txBody>
                    <a:bodyPr/>
                    <a:lstStyle/>
                    <a:p>
                      <a:pPr algn="ctr"/>
                      <a:r>
                        <a:rPr lang="en-US" sz="4000" dirty="0">
                          <a:latin typeface="Helvetica" pitchFamily="2" charset="0"/>
                        </a:rPr>
                        <a:t>0.37</a:t>
                      </a:r>
                    </a:p>
                  </a:txBody>
                  <a:tcPr marL="78377" marR="78377" marT="39189" marB="39189" anchor="ctr"/>
                </a:tc>
                <a:extLst>
                  <a:ext uri="{0D108BD9-81ED-4DB2-BD59-A6C34878D82A}">
                    <a16:rowId xmlns:a16="http://schemas.microsoft.com/office/drawing/2014/main" val="2406872112"/>
                  </a:ext>
                </a:extLst>
              </a:tr>
            </a:tbl>
          </a:graphicData>
        </a:graphic>
      </p:graphicFrame>
      <p:graphicFrame>
        <p:nvGraphicFramePr>
          <p:cNvPr id="1085" name="Table 1081">
            <a:extLst>
              <a:ext uri="{FF2B5EF4-FFF2-40B4-BE49-F238E27FC236}">
                <a16:creationId xmlns:a16="http://schemas.microsoft.com/office/drawing/2014/main" id="{0434C44C-4881-9F12-B463-9D310B52A98B}"/>
              </a:ext>
            </a:extLst>
          </p:cNvPr>
          <p:cNvGraphicFramePr>
            <a:graphicFrameLocks noGrp="1"/>
          </p:cNvGraphicFramePr>
          <p:nvPr>
            <p:extLst>
              <p:ext uri="{D42A27DB-BD31-4B8C-83A1-F6EECF244321}">
                <p14:modId xmlns:p14="http://schemas.microsoft.com/office/powerpoint/2010/main" val="1964905378"/>
              </p:ext>
            </p:extLst>
          </p:nvPr>
        </p:nvGraphicFramePr>
        <p:xfrm>
          <a:off x="29690420" y="28765838"/>
          <a:ext cx="12600432" cy="3954858"/>
        </p:xfrm>
        <a:graphic>
          <a:graphicData uri="http://schemas.openxmlformats.org/drawingml/2006/table">
            <a:tbl>
              <a:tblPr firstRow="1" bandRow="1">
                <a:tableStyleId>{5940675A-B579-460E-94D1-54222C63F5DA}</a:tableStyleId>
              </a:tblPr>
              <a:tblGrid>
                <a:gridCol w="3574958">
                  <a:extLst>
                    <a:ext uri="{9D8B030D-6E8A-4147-A177-3AD203B41FA5}">
                      <a16:colId xmlns:a16="http://schemas.microsoft.com/office/drawing/2014/main" val="3007256067"/>
                    </a:ext>
                  </a:extLst>
                </a:gridCol>
                <a:gridCol w="3442755">
                  <a:extLst>
                    <a:ext uri="{9D8B030D-6E8A-4147-A177-3AD203B41FA5}">
                      <a16:colId xmlns:a16="http://schemas.microsoft.com/office/drawing/2014/main" val="1383288400"/>
                    </a:ext>
                  </a:extLst>
                </a:gridCol>
                <a:gridCol w="3442755">
                  <a:extLst>
                    <a:ext uri="{9D8B030D-6E8A-4147-A177-3AD203B41FA5}">
                      <a16:colId xmlns:a16="http://schemas.microsoft.com/office/drawing/2014/main" val="1006129428"/>
                    </a:ext>
                  </a:extLst>
                </a:gridCol>
                <a:gridCol w="2139964">
                  <a:extLst>
                    <a:ext uri="{9D8B030D-6E8A-4147-A177-3AD203B41FA5}">
                      <a16:colId xmlns:a16="http://schemas.microsoft.com/office/drawing/2014/main" val="860823539"/>
                    </a:ext>
                  </a:extLst>
                </a:gridCol>
              </a:tblGrid>
              <a:tr h="1318286">
                <a:tc>
                  <a:txBody>
                    <a:bodyPr/>
                    <a:lstStyle/>
                    <a:p>
                      <a:pPr algn="ctr"/>
                      <a:endParaRPr lang="en-US" sz="4000" dirty="0">
                        <a:latin typeface="Helvetica" pitchFamily="2" charset="0"/>
                      </a:endParaRPr>
                    </a:p>
                  </a:txBody>
                  <a:tcPr marL="78377" marR="78377" marT="39189" marB="39189">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000" b="1" dirty="0">
                          <a:latin typeface="Helvetica" pitchFamily="2" charset="0"/>
                        </a:rPr>
                        <a:t>No Blank</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1" dirty="0">
                          <a:latin typeface="Helvetica" pitchFamily="2" charset="0"/>
                        </a:rPr>
                        <a:t>Blank</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1" i="1" dirty="0">
                          <a:latin typeface="Helvetica" pitchFamily="2" charset="0"/>
                        </a:rPr>
                        <a:t>p</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976495"/>
                  </a:ext>
                </a:extLst>
              </a:tr>
              <a:tr h="1318286">
                <a:tc>
                  <a:txBody>
                    <a:bodyPr/>
                    <a:lstStyle/>
                    <a:p>
                      <a:pPr algn="r"/>
                      <a:r>
                        <a:rPr lang="en-US" sz="4000" b="1" dirty="0">
                          <a:latin typeface="Helvetica" pitchFamily="2" charset="0"/>
                        </a:rPr>
                        <a:t>Sensitivity (d’)</a:t>
                      </a:r>
                    </a:p>
                  </a:txBody>
                  <a:tcPr marL="78377" marR="78377" marT="39189" marB="39189"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latin typeface="Helvetica" pitchFamily="2" charset="0"/>
                        </a:rPr>
                        <a:t>3.09 (1.75)</a:t>
                      </a:r>
                    </a:p>
                  </a:txBody>
                  <a:tcPr marL="78377" marR="78377" marT="39189" marB="391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4000" i="1" dirty="0">
                          <a:latin typeface="Helvetica" pitchFamily="2" charset="0"/>
                        </a:rPr>
                        <a:t> </a:t>
                      </a:r>
                      <a:r>
                        <a:rPr lang="en-US" sz="4000" i="0" dirty="0">
                          <a:latin typeface="Helvetica" pitchFamily="2" charset="0"/>
                        </a:rPr>
                        <a:t>2.57 (1.38)</a:t>
                      </a:r>
                      <a:endParaRPr lang="en-US" sz="4000" i="1" dirty="0">
                        <a:latin typeface="Helvetica" pitchFamily="2" charset="0"/>
                      </a:endParaRPr>
                    </a:p>
                  </a:txBody>
                  <a:tcPr marL="78377" marR="78377" marT="39189" marB="39189" anchor="ctr">
                    <a:lnT w="12700" cap="flat" cmpd="sng" algn="ctr">
                      <a:solidFill>
                        <a:schemeClr val="tx1"/>
                      </a:solidFill>
                      <a:prstDash val="solid"/>
                      <a:round/>
                      <a:headEnd type="none" w="med" len="med"/>
                      <a:tailEnd type="none" w="med" len="med"/>
                    </a:lnT>
                  </a:tcPr>
                </a:tc>
                <a:tc>
                  <a:txBody>
                    <a:bodyPr/>
                    <a:lstStyle/>
                    <a:p>
                      <a:pPr algn="ctr"/>
                      <a:r>
                        <a:rPr lang="en-US" sz="4000" i="0" dirty="0">
                          <a:latin typeface="Helvetica" pitchFamily="2" charset="0"/>
                        </a:rPr>
                        <a:t>0.14</a:t>
                      </a:r>
                    </a:p>
                  </a:txBody>
                  <a:tcPr marL="78377" marR="78377" marT="39189" marB="39189"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95027424"/>
                  </a:ext>
                </a:extLst>
              </a:tr>
              <a:tr h="1318286">
                <a:tc>
                  <a:txBody>
                    <a:bodyPr/>
                    <a:lstStyle/>
                    <a:p>
                      <a:pPr algn="r"/>
                      <a:r>
                        <a:rPr lang="en-US" sz="4000" b="1" dirty="0">
                          <a:latin typeface="Helvetica" pitchFamily="2" charset="0"/>
                        </a:rPr>
                        <a:t>Response Bias</a:t>
                      </a:r>
                    </a:p>
                  </a:txBody>
                  <a:tcPr marL="78377" marR="78377" marT="39189" marB="39189"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latin typeface="Helvetica" pitchFamily="2" charset="0"/>
                        </a:rPr>
                        <a:t>0.07 (0.28)</a:t>
                      </a:r>
                    </a:p>
                  </a:txBody>
                  <a:tcPr marL="78377" marR="78377" marT="39189" marB="39189" anchor="ctr">
                    <a:lnL w="12700" cap="flat" cmpd="sng" algn="ctr">
                      <a:solidFill>
                        <a:schemeClr val="tx1"/>
                      </a:solidFill>
                      <a:prstDash val="solid"/>
                      <a:round/>
                      <a:headEnd type="none" w="med" len="med"/>
                      <a:tailEnd type="none" w="med" len="med"/>
                    </a:lnL>
                  </a:tcPr>
                </a:tc>
                <a:tc>
                  <a:txBody>
                    <a:bodyPr/>
                    <a:lstStyle/>
                    <a:p>
                      <a:pPr algn="ctr"/>
                      <a:r>
                        <a:rPr lang="en-US" sz="4000" dirty="0">
                          <a:latin typeface="Helvetica" pitchFamily="2" charset="0"/>
                        </a:rPr>
                        <a:t>0.65 (0.93)</a:t>
                      </a:r>
                    </a:p>
                  </a:txBody>
                  <a:tcPr marL="78377" marR="78377" marT="39189" marB="39189" anchor="ctr"/>
                </a:tc>
                <a:tc>
                  <a:txBody>
                    <a:bodyPr/>
                    <a:lstStyle/>
                    <a:p>
                      <a:pPr algn="ctr"/>
                      <a:r>
                        <a:rPr lang="en-US" sz="4000" dirty="0">
                          <a:latin typeface="Helvetica" pitchFamily="2" charset="0"/>
                        </a:rPr>
                        <a:t>0.007*</a:t>
                      </a:r>
                    </a:p>
                  </a:txBody>
                  <a:tcPr marL="78377" marR="78377" marT="39189" marB="39189" anchor="ctr"/>
                </a:tc>
                <a:extLst>
                  <a:ext uri="{0D108BD9-81ED-4DB2-BD59-A6C34878D82A}">
                    <a16:rowId xmlns:a16="http://schemas.microsoft.com/office/drawing/2014/main" val="2406872112"/>
                  </a:ext>
                </a:extLst>
              </a:tr>
            </a:tbl>
          </a:graphicData>
        </a:graphic>
      </p:graphicFrame>
      <p:graphicFrame>
        <p:nvGraphicFramePr>
          <p:cNvPr id="1087" name="Table 1081">
            <a:extLst>
              <a:ext uri="{FF2B5EF4-FFF2-40B4-BE49-F238E27FC236}">
                <a16:creationId xmlns:a16="http://schemas.microsoft.com/office/drawing/2014/main" id="{010C6D5E-1393-A839-9D9C-5D518F58B481}"/>
              </a:ext>
            </a:extLst>
          </p:cNvPr>
          <p:cNvGraphicFramePr>
            <a:graphicFrameLocks noGrp="1"/>
          </p:cNvGraphicFramePr>
          <p:nvPr>
            <p:extLst>
              <p:ext uri="{D42A27DB-BD31-4B8C-83A1-F6EECF244321}">
                <p14:modId xmlns:p14="http://schemas.microsoft.com/office/powerpoint/2010/main" val="2723662758"/>
              </p:ext>
            </p:extLst>
          </p:nvPr>
        </p:nvGraphicFramePr>
        <p:xfrm>
          <a:off x="14774653" y="28754525"/>
          <a:ext cx="12600432" cy="3954858"/>
        </p:xfrm>
        <a:graphic>
          <a:graphicData uri="http://schemas.openxmlformats.org/drawingml/2006/table">
            <a:tbl>
              <a:tblPr firstRow="1" bandRow="1">
                <a:tableStyleId>{5940675A-B579-460E-94D1-54222C63F5DA}</a:tableStyleId>
              </a:tblPr>
              <a:tblGrid>
                <a:gridCol w="3574958">
                  <a:extLst>
                    <a:ext uri="{9D8B030D-6E8A-4147-A177-3AD203B41FA5}">
                      <a16:colId xmlns:a16="http://schemas.microsoft.com/office/drawing/2014/main" val="3007256067"/>
                    </a:ext>
                  </a:extLst>
                </a:gridCol>
                <a:gridCol w="3442755">
                  <a:extLst>
                    <a:ext uri="{9D8B030D-6E8A-4147-A177-3AD203B41FA5}">
                      <a16:colId xmlns:a16="http://schemas.microsoft.com/office/drawing/2014/main" val="1383288400"/>
                    </a:ext>
                  </a:extLst>
                </a:gridCol>
                <a:gridCol w="3442755">
                  <a:extLst>
                    <a:ext uri="{9D8B030D-6E8A-4147-A177-3AD203B41FA5}">
                      <a16:colId xmlns:a16="http://schemas.microsoft.com/office/drawing/2014/main" val="1006129428"/>
                    </a:ext>
                  </a:extLst>
                </a:gridCol>
                <a:gridCol w="2139964">
                  <a:extLst>
                    <a:ext uri="{9D8B030D-6E8A-4147-A177-3AD203B41FA5}">
                      <a16:colId xmlns:a16="http://schemas.microsoft.com/office/drawing/2014/main" val="860823539"/>
                    </a:ext>
                  </a:extLst>
                </a:gridCol>
              </a:tblGrid>
              <a:tr h="1318286">
                <a:tc>
                  <a:txBody>
                    <a:bodyPr/>
                    <a:lstStyle/>
                    <a:p>
                      <a:pPr algn="ctr"/>
                      <a:endParaRPr lang="en-US" sz="4000" dirty="0">
                        <a:latin typeface="Helvetica" pitchFamily="2" charset="0"/>
                      </a:endParaRPr>
                    </a:p>
                  </a:txBody>
                  <a:tcPr marL="78377" marR="78377" marT="39189" marB="39189">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000" b="1" dirty="0">
                          <a:latin typeface="Helvetica" pitchFamily="2" charset="0"/>
                        </a:rPr>
                        <a:t>No Blank</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1" dirty="0">
                          <a:latin typeface="Helvetica" pitchFamily="2" charset="0"/>
                        </a:rPr>
                        <a:t>Blank</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1" i="1" dirty="0">
                          <a:latin typeface="Helvetica" pitchFamily="2" charset="0"/>
                        </a:rPr>
                        <a:t>p</a:t>
                      </a:r>
                    </a:p>
                  </a:txBody>
                  <a:tcPr marL="78377" marR="78377" marT="39189" marB="39189"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976495"/>
                  </a:ext>
                </a:extLst>
              </a:tr>
              <a:tr h="1318286">
                <a:tc>
                  <a:txBody>
                    <a:bodyPr/>
                    <a:lstStyle/>
                    <a:p>
                      <a:pPr algn="r"/>
                      <a:r>
                        <a:rPr lang="en-US" sz="4000" b="1" dirty="0">
                          <a:latin typeface="Helvetica" pitchFamily="2" charset="0"/>
                        </a:rPr>
                        <a:t>Sensitivity (d’)</a:t>
                      </a:r>
                    </a:p>
                  </a:txBody>
                  <a:tcPr marL="78377" marR="78377" marT="39189" marB="39189"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latin typeface="Helvetica" pitchFamily="2" charset="0"/>
                        </a:rPr>
                        <a:t>0.43 (0.56)</a:t>
                      </a:r>
                    </a:p>
                  </a:txBody>
                  <a:tcPr marL="78377" marR="78377" marT="39189" marB="391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4000" i="0" dirty="0">
                          <a:latin typeface="Helvetica" pitchFamily="2" charset="0"/>
                        </a:rPr>
                        <a:t>0.30 (0.78)</a:t>
                      </a:r>
                    </a:p>
                  </a:txBody>
                  <a:tcPr marL="78377" marR="78377" marT="39189" marB="39189" anchor="ctr">
                    <a:lnT w="12700" cap="flat" cmpd="sng" algn="ctr">
                      <a:solidFill>
                        <a:schemeClr val="tx1"/>
                      </a:solidFill>
                      <a:prstDash val="solid"/>
                      <a:round/>
                      <a:headEnd type="none" w="med" len="med"/>
                      <a:tailEnd type="none" w="med" len="med"/>
                    </a:lnT>
                  </a:tcPr>
                </a:tc>
                <a:tc>
                  <a:txBody>
                    <a:bodyPr/>
                    <a:lstStyle/>
                    <a:p>
                      <a:pPr algn="ctr"/>
                      <a:r>
                        <a:rPr lang="en-US" sz="4000" i="0" dirty="0">
                          <a:latin typeface="Helvetica" pitchFamily="2" charset="0"/>
                        </a:rPr>
                        <a:t>0.25</a:t>
                      </a:r>
                    </a:p>
                  </a:txBody>
                  <a:tcPr marL="78377" marR="78377" marT="39189" marB="39189"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95027424"/>
                  </a:ext>
                </a:extLst>
              </a:tr>
              <a:tr h="1318286">
                <a:tc>
                  <a:txBody>
                    <a:bodyPr/>
                    <a:lstStyle/>
                    <a:p>
                      <a:pPr algn="r"/>
                      <a:r>
                        <a:rPr lang="en-US" sz="4000" b="1" dirty="0">
                          <a:latin typeface="Helvetica" pitchFamily="2" charset="0"/>
                        </a:rPr>
                        <a:t>Response Bias</a:t>
                      </a:r>
                    </a:p>
                  </a:txBody>
                  <a:tcPr marL="78377" marR="78377" marT="39189" marB="39189"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latin typeface="Helvetica" pitchFamily="2" charset="0"/>
                        </a:rPr>
                        <a:t>2.12 (4.81)</a:t>
                      </a:r>
                    </a:p>
                  </a:txBody>
                  <a:tcPr marL="78377" marR="78377" marT="39189" marB="39189" anchor="ctr">
                    <a:lnL w="12700" cap="flat" cmpd="sng" algn="ctr">
                      <a:solidFill>
                        <a:schemeClr val="tx1"/>
                      </a:solidFill>
                      <a:prstDash val="solid"/>
                      <a:round/>
                      <a:headEnd type="none" w="med" len="med"/>
                      <a:tailEnd type="none" w="med" len="med"/>
                    </a:lnL>
                  </a:tcPr>
                </a:tc>
                <a:tc>
                  <a:txBody>
                    <a:bodyPr/>
                    <a:lstStyle/>
                    <a:p>
                      <a:pPr algn="ctr"/>
                      <a:r>
                        <a:rPr lang="en-US" sz="4000" dirty="0">
                          <a:latin typeface="Helvetica" pitchFamily="2" charset="0"/>
                        </a:rPr>
                        <a:t>-0.26 (4.48)</a:t>
                      </a:r>
                    </a:p>
                  </a:txBody>
                  <a:tcPr marL="78377" marR="78377" marT="39189" marB="39189" anchor="ctr"/>
                </a:tc>
                <a:tc>
                  <a:txBody>
                    <a:bodyPr/>
                    <a:lstStyle/>
                    <a:p>
                      <a:pPr algn="ctr"/>
                      <a:r>
                        <a:rPr lang="en-US" sz="4000" dirty="0">
                          <a:latin typeface="Helvetica" pitchFamily="2" charset="0"/>
                        </a:rPr>
                        <a:t>0.36</a:t>
                      </a:r>
                    </a:p>
                  </a:txBody>
                  <a:tcPr marL="78377" marR="78377" marT="39189" marB="39189" anchor="ctr"/>
                </a:tc>
                <a:extLst>
                  <a:ext uri="{0D108BD9-81ED-4DB2-BD59-A6C34878D82A}">
                    <a16:rowId xmlns:a16="http://schemas.microsoft.com/office/drawing/2014/main" val="2406872112"/>
                  </a:ext>
                </a:extLst>
              </a:tr>
            </a:tbl>
          </a:graphicData>
        </a:graphic>
      </p:graphicFrame>
      <p:sp>
        <p:nvSpPr>
          <p:cNvPr id="577" name="TextBox 576">
            <a:extLst>
              <a:ext uri="{FF2B5EF4-FFF2-40B4-BE49-F238E27FC236}">
                <a16:creationId xmlns:a16="http://schemas.microsoft.com/office/drawing/2014/main" id="{3CF11D41-1AE2-9DCF-31CF-8DCC934573AA}"/>
              </a:ext>
            </a:extLst>
          </p:cNvPr>
          <p:cNvSpPr txBox="1"/>
          <p:nvPr/>
        </p:nvSpPr>
        <p:spPr>
          <a:xfrm>
            <a:off x="1654899" y="27547906"/>
            <a:ext cx="12485218" cy="1323439"/>
          </a:xfrm>
          <a:prstGeom prst="rect">
            <a:avLst/>
          </a:prstGeom>
          <a:noFill/>
        </p:spPr>
        <p:txBody>
          <a:bodyPr wrap="square" rtlCol="0">
            <a:spAutoFit/>
          </a:bodyPr>
          <a:lstStyle/>
          <a:p>
            <a:pPr algn="ctr"/>
            <a:r>
              <a:rPr lang="en-US" sz="4000" b="1" i="1" dirty="0">
                <a:solidFill>
                  <a:srgbClr val="3A66C6"/>
                </a:solidFill>
                <a:latin typeface="Helvetica" pitchFamily="2" charset="0"/>
              </a:rPr>
              <a:t>Marginal </a:t>
            </a:r>
            <a:r>
              <a:rPr lang="en-US" sz="4000" b="1" dirty="0">
                <a:solidFill>
                  <a:srgbClr val="3A66C6"/>
                </a:solidFill>
                <a:latin typeface="Helvetica" pitchFamily="2" charset="0"/>
              </a:rPr>
              <a:t>main effect of blank condition on proportion same response (</a:t>
            </a:r>
            <a:r>
              <a:rPr lang="en-US" sz="4000" b="1" i="1" dirty="0">
                <a:solidFill>
                  <a:srgbClr val="3A66C6"/>
                </a:solidFill>
                <a:latin typeface="Helvetica" pitchFamily="2" charset="0"/>
              </a:rPr>
              <a:t>p</a:t>
            </a:r>
            <a:r>
              <a:rPr lang="en-US" sz="4000" b="1" dirty="0">
                <a:solidFill>
                  <a:srgbClr val="3A66C6"/>
                </a:solidFill>
                <a:latin typeface="Helvetica" pitchFamily="2" charset="0"/>
              </a:rPr>
              <a:t> = 0.06). </a:t>
            </a:r>
          </a:p>
        </p:txBody>
      </p:sp>
      <p:sp>
        <p:nvSpPr>
          <p:cNvPr id="578" name="TextBox 577">
            <a:extLst>
              <a:ext uri="{FF2B5EF4-FFF2-40B4-BE49-F238E27FC236}">
                <a16:creationId xmlns:a16="http://schemas.microsoft.com/office/drawing/2014/main" id="{0164F983-633D-E733-BD65-E81E8D66E828}"/>
              </a:ext>
            </a:extLst>
          </p:cNvPr>
          <p:cNvSpPr txBox="1"/>
          <p:nvPr/>
        </p:nvSpPr>
        <p:spPr>
          <a:xfrm>
            <a:off x="15344656" y="27418555"/>
            <a:ext cx="12872958" cy="1323439"/>
          </a:xfrm>
          <a:prstGeom prst="rect">
            <a:avLst/>
          </a:prstGeom>
          <a:noFill/>
        </p:spPr>
        <p:txBody>
          <a:bodyPr wrap="square" rtlCol="0">
            <a:spAutoFit/>
          </a:bodyPr>
          <a:lstStyle/>
          <a:p>
            <a:pPr algn="ctr"/>
            <a:r>
              <a:rPr lang="en-US" sz="4000" b="1" dirty="0">
                <a:solidFill>
                  <a:srgbClr val="3A66C6"/>
                </a:solidFill>
                <a:latin typeface="Helvetica" pitchFamily="2" charset="0"/>
              </a:rPr>
              <a:t>No effect of blank, displacement, or blank X displacement interaction.</a:t>
            </a:r>
          </a:p>
        </p:txBody>
      </p:sp>
      <p:sp>
        <p:nvSpPr>
          <p:cNvPr id="579" name="TextBox 578">
            <a:extLst>
              <a:ext uri="{FF2B5EF4-FFF2-40B4-BE49-F238E27FC236}">
                <a16:creationId xmlns:a16="http://schemas.microsoft.com/office/drawing/2014/main" id="{C77C10D7-4F3D-209A-42BA-A8C91D067544}"/>
              </a:ext>
            </a:extLst>
          </p:cNvPr>
          <p:cNvSpPr txBox="1"/>
          <p:nvPr/>
        </p:nvSpPr>
        <p:spPr>
          <a:xfrm>
            <a:off x="30101337" y="27399188"/>
            <a:ext cx="12872958" cy="1319344"/>
          </a:xfrm>
          <a:prstGeom prst="rect">
            <a:avLst/>
          </a:prstGeom>
          <a:noFill/>
        </p:spPr>
        <p:txBody>
          <a:bodyPr wrap="square" rtlCol="0">
            <a:spAutoFit/>
          </a:bodyPr>
          <a:lstStyle/>
          <a:p>
            <a:pPr algn="ctr"/>
            <a:r>
              <a:rPr lang="en-US" sz="4000" b="1" dirty="0">
                <a:solidFill>
                  <a:srgbClr val="3A66C6"/>
                </a:solidFill>
                <a:latin typeface="Helvetica" pitchFamily="2" charset="0"/>
              </a:rPr>
              <a:t>Main effect of blank (</a:t>
            </a:r>
            <a:r>
              <a:rPr lang="en-US" sz="4000" b="1" i="1" dirty="0">
                <a:solidFill>
                  <a:srgbClr val="3A66C6"/>
                </a:solidFill>
                <a:latin typeface="Helvetica" pitchFamily="2" charset="0"/>
              </a:rPr>
              <a:t>p </a:t>
            </a:r>
            <a:r>
              <a:rPr lang="en-US" sz="4000" b="1" dirty="0">
                <a:solidFill>
                  <a:srgbClr val="3A66C6"/>
                </a:solidFill>
                <a:latin typeface="Helvetica" pitchFamily="2" charset="0"/>
              </a:rPr>
              <a:t>&lt; 0.01),  displacement (p &lt; 0.01), interaction (</a:t>
            </a:r>
            <a:r>
              <a:rPr lang="en-US" sz="4000" b="1" i="1" dirty="0">
                <a:solidFill>
                  <a:srgbClr val="3A66C6"/>
                </a:solidFill>
                <a:latin typeface="Helvetica" pitchFamily="2" charset="0"/>
              </a:rPr>
              <a:t>p</a:t>
            </a:r>
            <a:r>
              <a:rPr lang="en-US" sz="4000" b="1" dirty="0">
                <a:solidFill>
                  <a:srgbClr val="3A66C6"/>
                </a:solidFill>
                <a:latin typeface="Helvetica" pitchFamily="2" charset="0"/>
              </a:rPr>
              <a:t> = 0.01). </a:t>
            </a:r>
          </a:p>
        </p:txBody>
      </p:sp>
      <p:sp>
        <p:nvSpPr>
          <p:cNvPr id="580" name="TextBox 579">
            <a:extLst>
              <a:ext uri="{FF2B5EF4-FFF2-40B4-BE49-F238E27FC236}">
                <a16:creationId xmlns:a16="http://schemas.microsoft.com/office/drawing/2014/main" id="{0329110F-B3A7-F306-BEE9-83E6C7D16855}"/>
              </a:ext>
            </a:extLst>
          </p:cNvPr>
          <p:cNvSpPr txBox="1"/>
          <p:nvPr/>
        </p:nvSpPr>
        <p:spPr>
          <a:xfrm>
            <a:off x="3139708" y="32952501"/>
            <a:ext cx="9957412" cy="707886"/>
          </a:xfrm>
          <a:prstGeom prst="rect">
            <a:avLst/>
          </a:prstGeom>
          <a:noFill/>
        </p:spPr>
        <p:txBody>
          <a:bodyPr wrap="square" rtlCol="0">
            <a:spAutoFit/>
          </a:bodyPr>
          <a:lstStyle/>
          <a:p>
            <a:pPr algn="ctr"/>
            <a:r>
              <a:rPr lang="en-US" sz="4000" b="1" dirty="0">
                <a:solidFill>
                  <a:srgbClr val="3A66C6"/>
                </a:solidFill>
                <a:latin typeface="Helvetica" pitchFamily="2" charset="0"/>
              </a:rPr>
              <a:t>No evidence blank influenced </a:t>
            </a:r>
            <a:r>
              <a:rPr lang="en-US" sz="4000" b="1" i="1" dirty="0">
                <a:solidFill>
                  <a:srgbClr val="3A66C6"/>
                </a:solidFill>
                <a:latin typeface="Helvetica" pitchFamily="2" charset="0"/>
              </a:rPr>
              <a:t>d’</a:t>
            </a:r>
            <a:r>
              <a:rPr lang="en-US" sz="4000" b="1" dirty="0">
                <a:solidFill>
                  <a:srgbClr val="3A66C6"/>
                </a:solidFill>
                <a:latin typeface="Helvetica" pitchFamily="2" charset="0"/>
              </a:rPr>
              <a:t>.</a:t>
            </a:r>
          </a:p>
        </p:txBody>
      </p:sp>
      <p:sp>
        <p:nvSpPr>
          <p:cNvPr id="581" name="TextBox 580">
            <a:extLst>
              <a:ext uri="{FF2B5EF4-FFF2-40B4-BE49-F238E27FC236}">
                <a16:creationId xmlns:a16="http://schemas.microsoft.com/office/drawing/2014/main" id="{CEC7A24A-10B5-C9D6-9652-8DCD962DA83D}"/>
              </a:ext>
            </a:extLst>
          </p:cNvPr>
          <p:cNvSpPr txBox="1"/>
          <p:nvPr/>
        </p:nvSpPr>
        <p:spPr>
          <a:xfrm>
            <a:off x="17543477" y="33056240"/>
            <a:ext cx="9957412" cy="707886"/>
          </a:xfrm>
          <a:prstGeom prst="rect">
            <a:avLst/>
          </a:prstGeom>
          <a:noFill/>
        </p:spPr>
        <p:txBody>
          <a:bodyPr wrap="square" rtlCol="0">
            <a:spAutoFit/>
          </a:bodyPr>
          <a:lstStyle/>
          <a:p>
            <a:pPr algn="ctr"/>
            <a:r>
              <a:rPr lang="en-US" sz="4000" b="1" dirty="0">
                <a:solidFill>
                  <a:srgbClr val="3A66C6"/>
                </a:solidFill>
                <a:latin typeface="Helvetica" pitchFamily="2" charset="0"/>
              </a:rPr>
              <a:t>No evidence blank influenced </a:t>
            </a:r>
            <a:r>
              <a:rPr lang="en-US" sz="4000" b="1" i="1" dirty="0">
                <a:solidFill>
                  <a:srgbClr val="3A66C6"/>
                </a:solidFill>
                <a:latin typeface="Helvetica" pitchFamily="2" charset="0"/>
              </a:rPr>
              <a:t>d’.</a:t>
            </a:r>
            <a:endParaRPr lang="en-US" sz="4000" b="1" dirty="0">
              <a:solidFill>
                <a:srgbClr val="3A66C6"/>
              </a:solidFill>
              <a:latin typeface="Helvetica" pitchFamily="2" charset="0"/>
            </a:endParaRPr>
          </a:p>
        </p:txBody>
      </p:sp>
      <p:sp>
        <p:nvSpPr>
          <p:cNvPr id="582" name="TextBox 581">
            <a:extLst>
              <a:ext uri="{FF2B5EF4-FFF2-40B4-BE49-F238E27FC236}">
                <a16:creationId xmlns:a16="http://schemas.microsoft.com/office/drawing/2014/main" id="{7B043EA0-712D-E6CB-AAF3-EA7A39F6519E}"/>
              </a:ext>
            </a:extLst>
          </p:cNvPr>
          <p:cNvSpPr txBox="1"/>
          <p:nvPr/>
        </p:nvSpPr>
        <p:spPr>
          <a:xfrm>
            <a:off x="32814861" y="33026464"/>
            <a:ext cx="9957412" cy="707886"/>
          </a:xfrm>
          <a:prstGeom prst="rect">
            <a:avLst/>
          </a:prstGeom>
          <a:noFill/>
        </p:spPr>
        <p:txBody>
          <a:bodyPr wrap="square" rtlCol="0">
            <a:spAutoFit/>
          </a:bodyPr>
          <a:lstStyle/>
          <a:p>
            <a:pPr algn="ctr"/>
            <a:r>
              <a:rPr lang="en-US" sz="4000" b="1" dirty="0">
                <a:solidFill>
                  <a:srgbClr val="3A66C6"/>
                </a:solidFill>
                <a:latin typeface="Helvetica" pitchFamily="2" charset="0"/>
              </a:rPr>
              <a:t>Blank influenced response bias, not </a:t>
            </a:r>
            <a:r>
              <a:rPr lang="en-US" sz="4000" b="1" i="1" dirty="0">
                <a:solidFill>
                  <a:srgbClr val="3A66C6"/>
                </a:solidFill>
                <a:latin typeface="Helvetica" pitchFamily="2" charset="0"/>
              </a:rPr>
              <a:t>d’</a:t>
            </a:r>
            <a:r>
              <a:rPr lang="en-US" sz="4000" b="1" dirty="0">
                <a:solidFill>
                  <a:srgbClr val="3A66C6"/>
                </a:solidFill>
                <a:latin typeface="Helvetica" pitchFamily="2" charset="0"/>
              </a:rPr>
              <a:t>.</a:t>
            </a:r>
          </a:p>
        </p:txBody>
      </p:sp>
      <p:sp>
        <p:nvSpPr>
          <p:cNvPr id="583" name="TextBox 582">
            <a:extLst>
              <a:ext uri="{FF2B5EF4-FFF2-40B4-BE49-F238E27FC236}">
                <a16:creationId xmlns:a16="http://schemas.microsoft.com/office/drawing/2014/main" id="{40CABD50-618F-979D-AE9B-27A7B86CE54C}"/>
              </a:ext>
            </a:extLst>
          </p:cNvPr>
          <p:cNvSpPr txBox="1"/>
          <p:nvPr/>
        </p:nvSpPr>
        <p:spPr>
          <a:xfrm>
            <a:off x="27668909" y="15951569"/>
            <a:ext cx="15683596" cy="707886"/>
          </a:xfrm>
          <a:prstGeom prst="rect">
            <a:avLst/>
          </a:prstGeom>
          <a:noFill/>
        </p:spPr>
        <p:txBody>
          <a:bodyPr wrap="square" rtlCol="0">
            <a:spAutoFit/>
          </a:bodyPr>
          <a:lstStyle/>
          <a:p>
            <a:pPr algn="ctr"/>
            <a:r>
              <a:rPr lang="en-US" sz="4000" b="1" dirty="0">
                <a:solidFill>
                  <a:srgbClr val="3A66C6"/>
                </a:solidFill>
                <a:latin typeface="Helvetica" pitchFamily="2" charset="0"/>
              </a:rPr>
              <a:t>Blank condition x displacement interaction, blank improves </a:t>
            </a:r>
            <a:r>
              <a:rPr lang="en-US" sz="4000" b="1" i="1" dirty="0">
                <a:solidFill>
                  <a:srgbClr val="3A66C6"/>
                </a:solidFill>
                <a:latin typeface="Helvetica" pitchFamily="2" charset="0"/>
              </a:rPr>
              <a:t>d’</a:t>
            </a:r>
            <a:endParaRPr lang="en-US" sz="4000" b="1" dirty="0">
              <a:solidFill>
                <a:srgbClr val="3A66C6"/>
              </a:solidFill>
              <a:latin typeface="Helvetica" pitchFamily="2" charset="0"/>
            </a:endParaRPr>
          </a:p>
        </p:txBody>
      </p:sp>
      <p:grpSp>
        <p:nvGrpSpPr>
          <p:cNvPr id="37" name="Group 36">
            <a:extLst>
              <a:ext uri="{FF2B5EF4-FFF2-40B4-BE49-F238E27FC236}">
                <a16:creationId xmlns:a16="http://schemas.microsoft.com/office/drawing/2014/main" id="{F403540D-9107-34AA-390C-F9E5825399AC}"/>
              </a:ext>
            </a:extLst>
          </p:cNvPr>
          <p:cNvGrpSpPr/>
          <p:nvPr/>
        </p:nvGrpSpPr>
        <p:grpSpPr>
          <a:xfrm>
            <a:off x="15246901" y="17288885"/>
            <a:ext cx="13725863" cy="9935474"/>
            <a:chOff x="16051103" y="16153282"/>
            <a:chExt cx="10850123" cy="7349869"/>
          </a:xfrm>
        </p:grpSpPr>
        <p:sp>
          <p:nvSpPr>
            <p:cNvPr id="1040" name="TextBox 1039">
              <a:extLst>
                <a:ext uri="{FF2B5EF4-FFF2-40B4-BE49-F238E27FC236}">
                  <a16:creationId xmlns:a16="http://schemas.microsoft.com/office/drawing/2014/main" id="{6D266B41-7665-C7C9-B65C-088106135385}"/>
                </a:ext>
              </a:extLst>
            </p:cNvPr>
            <p:cNvSpPr txBox="1"/>
            <p:nvPr/>
          </p:nvSpPr>
          <p:spPr>
            <a:xfrm>
              <a:off x="17361837" y="16153282"/>
              <a:ext cx="8942453" cy="1070100"/>
            </a:xfrm>
            <a:prstGeom prst="rect">
              <a:avLst/>
            </a:prstGeom>
            <a:noFill/>
          </p:spPr>
          <p:txBody>
            <a:bodyPr wrap="square" rtlCol="0">
              <a:spAutoFit/>
            </a:bodyPr>
            <a:lstStyle/>
            <a:p>
              <a:pPr algn="ctr"/>
              <a:r>
                <a:rPr lang="en-US" sz="4400" b="1" dirty="0">
                  <a:latin typeface="Helvetica" panose="020B0604020202020204" pitchFamily="34" charset="0"/>
                  <a:cs typeface="Helvetica" panose="020B0604020202020204" pitchFamily="34" charset="0"/>
                </a:rPr>
                <a:t>Experiment 2</a:t>
              </a:r>
            </a:p>
            <a:p>
              <a:endParaRPr lang="en-US" sz="4400" dirty="0">
                <a:latin typeface="Helvetica" panose="020B0604020202020204" pitchFamily="34" charset="0"/>
                <a:cs typeface="Helvetica" panose="020B0604020202020204" pitchFamily="34" charset="0"/>
              </a:endParaRPr>
            </a:p>
          </p:txBody>
        </p:sp>
        <p:grpSp>
          <p:nvGrpSpPr>
            <p:cNvPr id="77" name="Group 76">
              <a:extLst>
                <a:ext uri="{FF2B5EF4-FFF2-40B4-BE49-F238E27FC236}">
                  <a16:creationId xmlns:a16="http://schemas.microsoft.com/office/drawing/2014/main" id="{17F03E2E-9FEB-8815-45C7-7DD4DA77D2FC}"/>
                </a:ext>
              </a:extLst>
            </p:cNvPr>
            <p:cNvGrpSpPr/>
            <p:nvPr/>
          </p:nvGrpSpPr>
          <p:grpSpPr>
            <a:xfrm>
              <a:off x="16725314" y="16862120"/>
              <a:ext cx="10175912" cy="6641031"/>
              <a:chOff x="1428330" y="1481801"/>
              <a:chExt cx="3074080" cy="2105498"/>
            </a:xfrm>
          </p:grpSpPr>
          <p:sp>
            <p:nvSpPr>
              <p:cNvPr id="78" name="pl4">
                <a:extLst>
                  <a:ext uri="{FF2B5EF4-FFF2-40B4-BE49-F238E27FC236}">
                    <a16:creationId xmlns:a16="http://schemas.microsoft.com/office/drawing/2014/main" id="{775AD6A0-5BFE-4518-83EA-5E817314D6FB}"/>
                  </a:ext>
                </a:extLst>
              </p:cNvPr>
              <p:cNvSpPr/>
              <p:nvPr/>
            </p:nvSpPr>
            <p:spPr>
              <a:xfrm>
                <a:off x="1428330" y="2975142"/>
                <a:ext cx="3074080"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1714"/>
              </a:p>
            </p:txBody>
          </p:sp>
          <p:sp>
            <p:nvSpPr>
              <p:cNvPr id="79" name="pl5">
                <a:extLst>
                  <a:ext uri="{FF2B5EF4-FFF2-40B4-BE49-F238E27FC236}">
                    <a16:creationId xmlns:a16="http://schemas.microsoft.com/office/drawing/2014/main" id="{03C7AC74-A49F-4DC5-5473-FD784C2E38AD}"/>
                  </a:ext>
                </a:extLst>
              </p:cNvPr>
              <p:cNvSpPr/>
              <p:nvPr/>
            </p:nvSpPr>
            <p:spPr>
              <a:xfrm>
                <a:off x="1428330" y="2571536"/>
                <a:ext cx="3074080"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1714"/>
              </a:p>
            </p:txBody>
          </p:sp>
          <p:sp>
            <p:nvSpPr>
              <p:cNvPr id="80" name="pl6">
                <a:extLst>
                  <a:ext uri="{FF2B5EF4-FFF2-40B4-BE49-F238E27FC236}">
                    <a16:creationId xmlns:a16="http://schemas.microsoft.com/office/drawing/2014/main" id="{4942E3D5-8018-82F5-CCA7-2109627F39C9}"/>
                  </a:ext>
                </a:extLst>
              </p:cNvPr>
              <p:cNvSpPr/>
              <p:nvPr/>
            </p:nvSpPr>
            <p:spPr>
              <a:xfrm>
                <a:off x="1428330" y="2167931"/>
                <a:ext cx="3074080"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1714"/>
              </a:p>
            </p:txBody>
          </p:sp>
          <p:sp>
            <p:nvSpPr>
              <p:cNvPr id="81" name="pl7">
                <a:extLst>
                  <a:ext uri="{FF2B5EF4-FFF2-40B4-BE49-F238E27FC236}">
                    <a16:creationId xmlns:a16="http://schemas.microsoft.com/office/drawing/2014/main" id="{6CDBC7DC-96A3-34E0-4006-B7D92D8487C3}"/>
                  </a:ext>
                </a:extLst>
              </p:cNvPr>
              <p:cNvSpPr/>
              <p:nvPr/>
            </p:nvSpPr>
            <p:spPr>
              <a:xfrm>
                <a:off x="1428330" y="1764325"/>
                <a:ext cx="3074080" cy="0"/>
              </a:xfrm>
              <a:custGeom>
                <a:avLst/>
                <a:gdLst/>
                <a:ahLst/>
                <a:cxnLst/>
                <a:rect l="0" t="0" r="0" b="0"/>
                <a:pathLst>
                  <a:path w="3074080">
                    <a:moveTo>
                      <a:pt x="0" y="0"/>
                    </a:moveTo>
                    <a:lnTo>
                      <a:pt x="3074080" y="0"/>
                    </a:lnTo>
                    <a:lnTo>
                      <a:pt x="3074080" y="0"/>
                    </a:lnTo>
                  </a:path>
                </a:pathLst>
              </a:custGeom>
              <a:ln w="6775" cap="flat">
                <a:solidFill>
                  <a:srgbClr val="EBEBEB">
                    <a:alpha val="100000"/>
                  </a:srgbClr>
                </a:solidFill>
                <a:prstDash val="solid"/>
                <a:round/>
              </a:ln>
            </p:spPr>
            <p:txBody>
              <a:bodyPr/>
              <a:lstStyle/>
              <a:p>
                <a:endParaRPr sz="1714"/>
              </a:p>
            </p:txBody>
          </p:sp>
          <p:sp>
            <p:nvSpPr>
              <p:cNvPr id="82" name="pl8">
                <a:extLst>
                  <a:ext uri="{FF2B5EF4-FFF2-40B4-BE49-F238E27FC236}">
                    <a16:creationId xmlns:a16="http://schemas.microsoft.com/office/drawing/2014/main" id="{3B121C60-8911-D8F6-7DAA-D5AC0CEEF5D8}"/>
                  </a:ext>
                </a:extLst>
              </p:cNvPr>
              <p:cNvSpPr/>
              <p:nvPr/>
            </p:nvSpPr>
            <p:spPr>
              <a:xfrm>
                <a:off x="1428330" y="3176945"/>
                <a:ext cx="3074080"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1714"/>
              </a:p>
            </p:txBody>
          </p:sp>
          <p:sp>
            <p:nvSpPr>
              <p:cNvPr id="83" name="pl9">
                <a:extLst>
                  <a:ext uri="{FF2B5EF4-FFF2-40B4-BE49-F238E27FC236}">
                    <a16:creationId xmlns:a16="http://schemas.microsoft.com/office/drawing/2014/main" id="{ADB150AF-BBC9-2B13-B31E-FC8A91EDD4C3}"/>
                  </a:ext>
                </a:extLst>
              </p:cNvPr>
              <p:cNvSpPr/>
              <p:nvPr/>
            </p:nvSpPr>
            <p:spPr>
              <a:xfrm>
                <a:off x="1428330" y="2773339"/>
                <a:ext cx="3074080"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1714"/>
              </a:p>
            </p:txBody>
          </p:sp>
          <p:sp>
            <p:nvSpPr>
              <p:cNvPr id="84" name="pl10">
                <a:extLst>
                  <a:ext uri="{FF2B5EF4-FFF2-40B4-BE49-F238E27FC236}">
                    <a16:creationId xmlns:a16="http://schemas.microsoft.com/office/drawing/2014/main" id="{E4D1B5C5-D4C6-C4CF-3E3A-94573D5D5A46}"/>
                  </a:ext>
                </a:extLst>
              </p:cNvPr>
              <p:cNvSpPr/>
              <p:nvPr/>
            </p:nvSpPr>
            <p:spPr>
              <a:xfrm>
                <a:off x="1428330" y="2369733"/>
                <a:ext cx="3074080"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1714"/>
              </a:p>
            </p:txBody>
          </p:sp>
          <p:sp>
            <p:nvSpPr>
              <p:cNvPr id="85" name="pl11">
                <a:extLst>
                  <a:ext uri="{FF2B5EF4-FFF2-40B4-BE49-F238E27FC236}">
                    <a16:creationId xmlns:a16="http://schemas.microsoft.com/office/drawing/2014/main" id="{9C1B46E9-5389-11CA-7F0B-99B5307A6E28}"/>
                  </a:ext>
                </a:extLst>
              </p:cNvPr>
              <p:cNvSpPr/>
              <p:nvPr/>
            </p:nvSpPr>
            <p:spPr>
              <a:xfrm>
                <a:off x="1428330" y="1966128"/>
                <a:ext cx="3074080"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1714"/>
              </a:p>
            </p:txBody>
          </p:sp>
          <p:sp>
            <p:nvSpPr>
              <p:cNvPr id="87" name="pl12">
                <a:extLst>
                  <a:ext uri="{FF2B5EF4-FFF2-40B4-BE49-F238E27FC236}">
                    <a16:creationId xmlns:a16="http://schemas.microsoft.com/office/drawing/2014/main" id="{F1D4FFD9-2081-7599-61E7-B4FC37040E8A}"/>
                  </a:ext>
                </a:extLst>
              </p:cNvPr>
              <p:cNvSpPr/>
              <p:nvPr/>
            </p:nvSpPr>
            <p:spPr>
              <a:xfrm>
                <a:off x="1428330" y="1562522"/>
                <a:ext cx="3074080" cy="0"/>
              </a:xfrm>
              <a:custGeom>
                <a:avLst/>
                <a:gdLst/>
                <a:ahLst/>
                <a:cxnLst/>
                <a:rect l="0" t="0" r="0" b="0"/>
                <a:pathLst>
                  <a:path w="3074080">
                    <a:moveTo>
                      <a:pt x="0" y="0"/>
                    </a:moveTo>
                    <a:lnTo>
                      <a:pt x="3074080" y="0"/>
                    </a:lnTo>
                    <a:lnTo>
                      <a:pt x="3074080" y="0"/>
                    </a:lnTo>
                  </a:path>
                </a:pathLst>
              </a:custGeom>
              <a:ln w="13550" cap="flat">
                <a:solidFill>
                  <a:srgbClr val="EBEBEB">
                    <a:alpha val="100000"/>
                  </a:srgbClr>
                </a:solidFill>
                <a:prstDash val="solid"/>
                <a:round/>
              </a:ln>
            </p:spPr>
            <p:txBody>
              <a:bodyPr/>
              <a:lstStyle/>
              <a:p>
                <a:endParaRPr sz="1714"/>
              </a:p>
            </p:txBody>
          </p:sp>
          <p:sp>
            <p:nvSpPr>
              <p:cNvPr id="88" name="pl13">
                <a:extLst>
                  <a:ext uri="{FF2B5EF4-FFF2-40B4-BE49-F238E27FC236}">
                    <a16:creationId xmlns:a16="http://schemas.microsoft.com/office/drawing/2014/main" id="{5AB48EAD-3D75-E0EF-B814-CF0F4A63F0C8}"/>
                  </a:ext>
                </a:extLst>
              </p:cNvPr>
              <p:cNvSpPr/>
              <p:nvPr/>
            </p:nvSpPr>
            <p:spPr>
              <a:xfrm>
                <a:off x="1783032" y="1481801"/>
                <a:ext cx="0" cy="1775865"/>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1714"/>
              </a:p>
            </p:txBody>
          </p:sp>
          <p:sp>
            <p:nvSpPr>
              <p:cNvPr id="89" name="pl14">
                <a:extLst>
                  <a:ext uri="{FF2B5EF4-FFF2-40B4-BE49-F238E27FC236}">
                    <a16:creationId xmlns:a16="http://schemas.microsoft.com/office/drawing/2014/main" id="{D44815AE-032A-7528-27B2-2B1C6F318B1A}"/>
                  </a:ext>
                </a:extLst>
              </p:cNvPr>
              <p:cNvSpPr/>
              <p:nvPr/>
            </p:nvSpPr>
            <p:spPr>
              <a:xfrm>
                <a:off x="2374201" y="1481801"/>
                <a:ext cx="0" cy="1775865"/>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1714"/>
              </a:p>
            </p:txBody>
          </p:sp>
          <p:sp>
            <p:nvSpPr>
              <p:cNvPr id="90" name="pl15">
                <a:extLst>
                  <a:ext uri="{FF2B5EF4-FFF2-40B4-BE49-F238E27FC236}">
                    <a16:creationId xmlns:a16="http://schemas.microsoft.com/office/drawing/2014/main" id="{DBDD1C1C-E756-0C9C-854E-66C248AE2616}"/>
                  </a:ext>
                </a:extLst>
              </p:cNvPr>
              <p:cNvSpPr/>
              <p:nvPr/>
            </p:nvSpPr>
            <p:spPr>
              <a:xfrm>
                <a:off x="2965370" y="1481801"/>
                <a:ext cx="0" cy="1775865"/>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1714"/>
              </a:p>
            </p:txBody>
          </p:sp>
          <p:sp>
            <p:nvSpPr>
              <p:cNvPr id="92" name="pl16">
                <a:extLst>
                  <a:ext uri="{FF2B5EF4-FFF2-40B4-BE49-F238E27FC236}">
                    <a16:creationId xmlns:a16="http://schemas.microsoft.com/office/drawing/2014/main" id="{6FBCEAFA-3BCD-D50D-D200-6B603BC01809}"/>
                  </a:ext>
                </a:extLst>
              </p:cNvPr>
              <p:cNvSpPr/>
              <p:nvPr/>
            </p:nvSpPr>
            <p:spPr>
              <a:xfrm>
                <a:off x="3556540" y="1481801"/>
                <a:ext cx="0" cy="1775865"/>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1714"/>
              </a:p>
            </p:txBody>
          </p:sp>
          <p:sp>
            <p:nvSpPr>
              <p:cNvPr id="93" name="pl17">
                <a:extLst>
                  <a:ext uri="{FF2B5EF4-FFF2-40B4-BE49-F238E27FC236}">
                    <a16:creationId xmlns:a16="http://schemas.microsoft.com/office/drawing/2014/main" id="{3DF1823F-7D44-0E0C-8B37-A7C39F91CE04}"/>
                  </a:ext>
                </a:extLst>
              </p:cNvPr>
              <p:cNvSpPr/>
              <p:nvPr/>
            </p:nvSpPr>
            <p:spPr>
              <a:xfrm>
                <a:off x="4147709" y="1481801"/>
                <a:ext cx="0" cy="1775865"/>
              </a:xfrm>
              <a:custGeom>
                <a:avLst/>
                <a:gdLst/>
                <a:ahLst/>
                <a:cxnLst/>
                <a:rect l="0" t="0" r="0" b="0"/>
                <a:pathLst>
                  <a:path h="1775865">
                    <a:moveTo>
                      <a:pt x="0" y="1775865"/>
                    </a:moveTo>
                    <a:lnTo>
                      <a:pt x="0" y="0"/>
                    </a:lnTo>
                    <a:lnTo>
                      <a:pt x="0" y="0"/>
                    </a:lnTo>
                  </a:path>
                </a:pathLst>
              </a:custGeom>
              <a:ln w="13550" cap="flat">
                <a:solidFill>
                  <a:srgbClr val="EBEBEB">
                    <a:alpha val="100000"/>
                  </a:srgbClr>
                </a:solidFill>
                <a:prstDash val="solid"/>
                <a:round/>
              </a:ln>
            </p:spPr>
            <p:txBody>
              <a:bodyPr/>
              <a:lstStyle/>
              <a:p>
                <a:endParaRPr sz="1714"/>
              </a:p>
            </p:txBody>
          </p:sp>
          <p:sp>
            <p:nvSpPr>
              <p:cNvPr id="1034" name="tx65">
                <a:extLst>
                  <a:ext uri="{FF2B5EF4-FFF2-40B4-BE49-F238E27FC236}">
                    <a16:creationId xmlns:a16="http://schemas.microsoft.com/office/drawing/2014/main" id="{86396B41-675E-D391-808D-2296048D17B3}"/>
                  </a:ext>
                </a:extLst>
              </p:cNvPr>
              <p:cNvSpPr/>
              <p:nvPr/>
            </p:nvSpPr>
            <p:spPr>
              <a:xfrm>
                <a:off x="1733346" y="3319969"/>
                <a:ext cx="99372" cy="80327"/>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-2</a:t>
                </a:r>
              </a:p>
            </p:txBody>
          </p:sp>
          <p:sp>
            <p:nvSpPr>
              <p:cNvPr id="1035" name="tx66">
                <a:extLst>
                  <a:ext uri="{FF2B5EF4-FFF2-40B4-BE49-F238E27FC236}">
                    <a16:creationId xmlns:a16="http://schemas.microsoft.com/office/drawing/2014/main" id="{8285A27F-08FE-406A-BF51-A9C3F622577E}"/>
                  </a:ext>
                </a:extLst>
              </p:cNvPr>
              <p:cNvSpPr/>
              <p:nvPr/>
            </p:nvSpPr>
            <p:spPr>
              <a:xfrm>
                <a:off x="2324515" y="3319969"/>
                <a:ext cx="99372" cy="80327"/>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-1</a:t>
                </a:r>
              </a:p>
            </p:txBody>
          </p:sp>
          <p:sp>
            <p:nvSpPr>
              <p:cNvPr id="1036" name="tx67">
                <a:extLst>
                  <a:ext uri="{FF2B5EF4-FFF2-40B4-BE49-F238E27FC236}">
                    <a16:creationId xmlns:a16="http://schemas.microsoft.com/office/drawing/2014/main" id="{58445BA9-EED4-88A3-14AD-4D7308F23A24}"/>
                  </a:ext>
                </a:extLst>
              </p:cNvPr>
              <p:cNvSpPr/>
              <p:nvPr/>
            </p:nvSpPr>
            <p:spPr>
              <a:xfrm>
                <a:off x="2934293" y="3318605"/>
                <a:ext cx="62155" cy="81691"/>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0</a:t>
                </a:r>
              </a:p>
            </p:txBody>
          </p:sp>
          <p:sp>
            <p:nvSpPr>
              <p:cNvPr id="1037" name="tx68">
                <a:extLst>
                  <a:ext uri="{FF2B5EF4-FFF2-40B4-BE49-F238E27FC236}">
                    <a16:creationId xmlns:a16="http://schemas.microsoft.com/office/drawing/2014/main" id="{D2E10364-BFAA-834C-1BAD-832CA8D27335}"/>
                  </a:ext>
                </a:extLst>
              </p:cNvPr>
              <p:cNvSpPr/>
              <p:nvPr/>
            </p:nvSpPr>
            <p:spPr>
              <a:xfrm>
                <a:off x="3525462" y="3319969"/>
                <a:ext cx="62155" cy="80327"/>
              </a:xfrm>
              <a:prstGeom prst="rect">
                <a:avLst/>
              </a:prstGeom>
              <a:noFill/>
            </p:spPr>
            <p:txBody>
              <a:bodyPr wrap="none" lIns="0" tIns="0" rIns="0" bIns="0" anchor="ctr" anchorCtr="1"/>
              <a:lstStyle/>
              <a:p>
                <a:pPr>
                  <a:lnSpc>
                    <a:spcPts val="754"/>
                  </a:lnSpc>
                </a:pPr>
                <a:r>
                  <a:rPr sz="3771">
                    <a:solidFill>
                      <a:srgbClr val="4D4D4D">
                        <a:alpha val="100000"/>
                      </a:srgbClr>
                    </a:solidFill>
                    <a:latin typeface="Arial"/>
                    <a:cs typeface="Arial"/>
                  </a:rPr>
                  <a:t>1</a:t>
                </a:r>
              </a:p>
            </p:txBody>
          </p:sp>
          <p:sp>
            <p:nvSpPr>
              <p:cNvPr id="1038" name="tx69">
                <a:extLst>
                  <a:ext uri="{FF2B5EF4-FFF2-40B4-BE49-F238E27FC236}">
                    <a16:creationId xmlns:a16="http://schemas.microsoft.com/office/drawing/2014/main" id="{7E1812B3-B404-8E1B-C499-172EC927E602}"/>
                  </a:ext>
                </a:extLst>
              </p:cNvPr>
              <p:cNvSpPr/>
              <p:nvPr/>
            </p:nvSpPr>
            <p:spPr>
              <a:xfrm>
                <a:off x="4116631" y="3319969"/>
                <a:ext cx="62155" cy="80327"/>
              </a:xfrm>
              <a:prstGeom prst="rect">
                <a:avLst/>
              </a:prstGeom>
              <a:noFill/>
            </p:spPr>
            <p:txBody>
              <a:bodyPr wrap="none" lIns="0" tIns="0" rIns="0" bIns="0" anchor="ctr" anchorCtr="1"/>
              <a:lstStyle/>
              <a:p>
                <a:pPr>
                  <a:lnSpc>
                    <a:spcPts val="754"/>
                  </a:lnSpc>
                </a:pPr>
                <a:r>
                  <a:rPr sz="3771" dirty="0">
                    <a:solidFill>
                      <a:srgbClr val="4D4D4D">
                        <a:alpha val="100000"/>
                      </a:srgbClr>
                    </a:solidFill>
                    <a:latin typeface="Arial"/>
                    <a:cs typeface="Arial"/>
                  </a:rPr>
                  <a:t>2</a:t>
                </a:r>
              </a:p>
            </p:txBody>
          </p:sp>
          <p:sp>
            <p:nvSpPr>
              <p:cNvPr id="1039" name="tx70">
                <a:extLst>
                  <a:ext uri="{FF2B5EF4-FFF2-40B4-BE49-F238E27FC236}">
                    <a16:creationId xmlns:a16="http://schemas.microsoft.com/office/drawing/2014/main" id="{3875977E-0B0E-10DC-0B44-AF060352DA3B}"/>
                  </a:ext>
                </a:extLst>
              </p:cNvPr>
              <p:cNvSpPr/>
              <p:nvPr/>
            </p:nvSpPr>
            <p:spPr>
              <a:xfrm>
                <a:off x="2006911" y="3459537"/>
                <a:ext cx="1916918" cy="127762"/>
              </a:xfrm>
              <a:prstGeom prst="rect">
                <a:avLst/>
              </a:prstGeom>
              <a:noFill/>
            </p:spPr>
            <p:txBody>
              <a:bodyPr wrap="none" lIns="0" tIns="0" rIns="0" bIns="0" anchor="ctr" anchorCtr="1"/>
              <a:lstStyle/>
              <a:p>
                <a:pPr>
                  <a:lnSpc>
                    <a:spcPts val="943"/>
                  </a:lnSpc>
                </a:pPr>
                <a:r>
                  <a:rPr lang="en-US" sz="3771" dirty="0">
                    <a:solidFill>
                      <a:srgbClr val="000000">
                        <a:alpha val="100000"/>
                      </a:srgbClr>
                    </a:solidFill>
                    <a:latin typeface="Arial"/>
                    <a:cs typeface="Arial"/>
                  </a:rPr>
                  <a:t>Displacement (degrees)</a:t>
                </a:r>
                <a:endParaRPr sz="3771" dirty="0">
                  <a:solidFill>
                    <a:srgbClr val="000000">
                      <a:alpha val="100000"/>
                    </a:srgbClr>
                  </a:solidFill>
                  <a:latin typeface="Arial"/>
                  <a:cs typeface="Arial"/>
                </a:endParaRPr>
              </a:p>
            </p:txBody>
          </p:sp>
        </p:grpSp>
        <p:sp>
          <p:nvSpPr>
            <p:cNvPr id="1044" name="Rectangle 1043">
              <a:extLst>
                <a:ext uri="{FF2B5EF4-FFF2-40B4-BE49-F238E27FC236}">
                  <a16:creationId xmlns:a16="http://schemas.microsoft.com/office/drawing/2014/main" id="{BCCFE444-17DF-D293-7B9C-3610286D4686}"/>
                </a:ext>
              </a:extLst>
            </p:cNvPr>
            <p:cNvSpPr/>
            <p:nvPr/>
          </p:nvSpPr>
          <p:spPr>
            <a:xfrm>
              <a:off x="16051103" y="16618210"/>
              <a:ext cx="1035350" cy="6089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grpSp>
          <p:nvGrpSpPr>
            <p:cNvPr id="1053" name="Group 1052">
              <a:extLst>
                <a:ext uri="{FF2B5EF4-FFF2-40B4-BE49-F238E27FC236}">
                  <a16:creationId xmlns:a16="http://schemas.microsoft.com/office/drawing/2014/main" id="{1E10185E-3F36-65C0-9C0D-FCC8A033FC3A}"/>
                </a:ext>
              </a:extLst>
            </p:cNvPr>
            <p:cNvGrpSpPr/>
            <p:nvPr/>
          </p:nvGrpSpPr>
          <p:grpSpPr>
            <a:xfrm>
              <a:off x="16438703" y="17170699"/>
              <a:ext cx="623629" cy="5302256"/>
              <a:chOff x="37840869" y="8875602"/>
              <a:chExt cx="727567" cy="6185965"/>
            </a:xfrm>
          </p:grpSpPr>
          <p:sp>
            <p:nvSpPr>
              <p:cNvPr id="1054" name="tx60">
                <a:extLst>
                  <a:ext uri="{FF2B5EF4-FFF2-40B4-BE49-F238E27FC236}">
                    <a16:creationId xmlns:a16="http://schemas.microsoft.com/office/drawing/2014/main" id="{828D5FF9-083E-A02F-B61D-271B3AC03F84}"/>
                  </a:ext>
                </a:extLst>
              </p:cNvPr>
              <p:cNvSpPr/>
              <p:nvPr/>
            </p:nvSpPr>
            <p:spPr>
              <a:xfrm>
                <a:off x="37840944" y="14763628"/>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0.00</a:t>
                </a:r>
              </a:p>
            </p:txBody>
          </p:sp>
          <p:sp>
            <p:nvSpPr>
              <p:cNvPr id="1055" name="tx61">
                <a:extLst>
                  <a:ext uri="{FF2B5EF4-FFF2-40B4-BE49-F238E27FC236}">
                    <a16:creationId xmlns:a16="http://schemas.microsoft.com/office/drawing/2014/main" id="{472A5349-7A64-7125-A2A2-E0410252A384}"/>
                  </a:ext>
                </a:extLst>
              </p:cNvPr>
              <p:cNvSpPr/>
              <p:nvPr/>
            </p:nvSpPr>
            <p:spPr>
              <a:xfrm>
                <a:off x="37840869" y="13291621"/>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0.25</a:t>
                </a:r>
              </a:p>
            </p:txBody>
          </p:sp>
          <p:sp>
            <p:nvSpPr>
              <p:cNvPr id="1056" name="tx62">
                <a:extLst>
                  <a:ext uri="{FF2B5EF4-FFF2-40B4-BE49-F238E27FC236}">
                    <a16:creationId xmlns:a16="http://schemas.microsoft.com/office/drawing/2014/main" id="{B9BA4209-9EB8-F827-8452-4234323FB436}"/>
                  </a:ext>
                </a:extLst>
              </p:cNvPr>
              <p:cNvSpPr/>
              <p:nvPr/>
            </p:nvSpPr>
            <p:spPr>
              <a:xfrm>
                <a:off x="37840944" y="11819617"/>
                <a:ext cx="727492" cy="297939"/>
              </a:xfrm>
              <a:prstGeom prst="rect">
                <a:avLst/>
              </a:prstGeom>
              <a:noFill/>
            </p:spPr>
            <p:txBody>
              <a:bodyPr wrap="none" lIns="0" tIns="0" rIns="0" bIns="0" anchor="ctr" anchorCtr="1"/>
              <a:lstStyle/>
              <a:p>
                <a:pPr>
                  <a:lnSpc>
                    <a:spcPts val="754"/>
                  </a:lnSpc>
                </a:pPr>
                <a:r>
                  <a:rPr sz="3428" dirty="0">
                    <a:solidFill>
                      <a:srgbClr val="4D4D4D">
                        <a:alpha val="100000"/>
                      </a:srgbClr>
                    </a:solidFill>
                    <a:latin typeface="Arial"/>
                    <a:cs typeface="Arial"/>
                  </a:rPr>
                  <a:t>0.50</a:t>
                </a:r>
              </a:p>
            </p:txBody>
          </p:sp>
          <p:sp>
            <p:nvSpPr>
              <p:cNvPr id="1057" name="tx63">
                <a:extLst>
                  <a:ext uri="{FF2B5EF4-FFF2-40B4-BE49-F238E27FC236}">
                    <a16:creationId xmlns:a16="http://schemas.microsoft.com/office/drawing/2014/main" id="{7E927262-E105-C39B-246E-AD2A3D5EC973}"/>
                  </a:ext>
                </a:extLst>
              </p:cNvPr>
              <p:cNvSpPr/>
              <p:nvPr/>
            </p:nvSpPr>
            <p:spPr>
              <a:xfrm>
                <a:off x="37840944" y="10347610"/>
                <a:ext cx="727492" cy="297939"/>
              </a:xfrm>
              <a:prstGeom prst="rect">
                <a:avLst/>
              </a:prstGeom>
              <a:noFill/>
            </p:spPr>
            <p:txBody>
              <a:bodyPr wrap="none" lIns="0" tIns="0" rIns="0" bIns="0" anchor="ctr" anchorCtr="1"/>
              <a:lstStyle/>
              <a:p>
                <a:pPr>
                  <a:lnSpc>
                    <a:spcPts val="754"/>
                  </a:lnSpc>
                </a:pPr>
                <a:r>
                  <a:rPr sz="3428">
                    <a:solidFill>
                      <a:srgbClr val="4D4D4D">
                        <a:alpha val="100000"/>
                      </a:srgbClr>
                    </a:solidFill>
                    <a:latin typeface="Arial"/>
                    <a:cs typeface="Arial"/>
                  </a:rPr>
                  <a:t>0.75</a:t>
                </a:r>
              </a:p>
            </p:txBody>
          </p:sp>
          <p:sp>
            <p:nvSpPr>
              <p:cNvPr id="1058" name="tx64">
                <a:extLst>
                  <a:ext uri="{FF2B5EF4-FFF2-40B4-BE49-F238E27FC236}">
                    <a16:creationId xmlns:a16="http://schemas.microsoft.com/office/drawing/2014/main" id="{712B3B0D-D7B2-06C4-6335-F5688A47DB42}"/>
                  </a:ext>
                </a:extLst>
              </p:cNvPr>
              <p:cNvSpPr/>
              <p:nvPr/>
            </p:nvSpPr>
            <p:spPr>
              <a:xfrm>
                <a:off x="37840944" y="8875602"/>
                <a:ext cx="727492" cy="297939"/>
              </a:xfrm>
              <a:prstGeom prst="rect">
                <a:avLst/>
              </a:prstGeom>
              <a:noFill/>
            </p:spPr>
            <p:txBody>
              <a:bodyPr wrap="none" lIns="0" tIns="0" rIns="0" bIns="0" anchor="ctr" anchorCtr="1"/>
              <a:lstStyle/>
              <a:p>
                <a:pPr>
                  <a:lnSpc>
                    <a:spcPts val="754"/>
                  </a:lnSpc>
                </a:pPr>
                <a:r>
                  <a:rPr sz="3428">
                    <a:solidFill>
                      <a:srgbClr val="4D4D4D">
                        <a:alpha val="100000"/>
                      </a:srgbClr>
                    </a:solidFill>
                    <a:latin typeface="Arial"/>
                    <a:cs typeface="Arial"/>
                  </a:rPr>
                  <a:t>1.00</a:t>
                </a:r>
              </a:p>
            </p:txBody>
          </p:sp>
        </p:grpSp>
        <p:grpSp>
          <p:nvGrpSpPr>
            <p:cNvPr id="981" name="Group 980">
              <a:extLst>
                <a:ext uri="{FF2B5EF4-FFF2-40B4-BE49-F238E27FC236}">
                  <a16:creationId xmlns:a16="http://schemas.microsoft.com/office/drawing/2014/main" id="{84ED8367-D2D6-9E47-86F6-16168757ABF3}"/>
                </a:ext>
              </a:extLst>
            </p:cNvPr>
            <p:cNvGrpSpPr/>
            <p:nvPr/>
          </p:nvGrpSpPr>
          <p:grpSpPr>
            <a:xfrm>
              <a:off x="21260036" y="21141133"/>
              <a:ext cx="4781273" cy="555678"/>
              <a:chOff x="2802538" y="1159507"/>
              <a:chExt cx="1281523" cy="84668"/>
            </a:xfrm>
          </p:grpSpPr>
          <p:sp>
            <p:nvSpPr>
              <p:cNvPr id="982" name="pl73">
                <a:extLst>
                  <a:ext uri="{FF2B5EF4-FFF2-40B4-BE49-F238E27FC236}">
                    <a16:creationId xmlns:a16="http://schemas.microsoft.com/office/drawing/2014/main" id="{D8EF77E1-5CB2-D44E-AFD9-E6104FEAFB52}"/>
                  </a:ext>
                </a:extLst>
              </p:cNvPr>
              <p:cNvSpPr/>
              <p:nvPr/>
            </p:nvSpPr>
            <p:spPr>
              <a:xfrm>
                <a:off x="2802538" y="1178765"/>
                <a:ext cx="175564" cy="0"/>
              </a:xfrm>
              <a:custGeom>
                <a:avLst/>
                <a:gdLst/>
                <a:ahLst/>
                <a:cxnLst/>
                <a:rect l="0" t="0" r="0" b="0"/>
                <a:pathLst>
                  <a:path w="175564">
                    <a:moveTo>
                      <a:pt x="0" y="0"/>
                    </a:moveTo>
                    <a:lnTo>
                      <a:pt x="175564" y="0"/>
                    </a:lnTo>
                  </a:path>
                </a:pathLst>
              </a:custGeom>
              <a:solidFill>
                <a:srgbClr val="3A66C6"/>
              </a:solidFill>
              <a:ln w="57150" cap="flat">
                <a:solidFill>
                  <a:srgbClr val="3A66C6"/>
                </a:solidFill>
                <a:custDash>
                  <a:ds d="200000" sp="200000"/>
                  <a:ds d="600000" sp="200000"/>
                </a:custDash>
                <a:round/>
              </a:ln>
            </p:spPr>
            <p:txBody>
              <a:bodyPr/>
              <a:lstStyle/>
              <a:p>
                <a:endParaRPr sz="1543"/>
              </a:p>
            </p:txBody>
          </p:sp>
          <p:sp>
            <p:nvSpPr>
              <p:cNvPr id="983" name="pt74">
                <a:extLst>
                  <a:ext uri="{FF2B5EF4-FFF2-40B4-BE49-F238E27FC236}">
                    <a16:creationId xmlns:a16="http://schemas.microsoft.com/office/drawing/2014/main" id="{432010FA-15C3-6744-90FF-E7188A27D27D}"/>
                  </a:ext>
                </a:extLst>
              </p:cNvPr>
              <p:cNvSpPr/>
              <p:nvPr/>
            </p:nvSpPr>
            <p:spPr>
              <a:xfrm>
                <a:off x="2863604" y="1161028"/>
                <a:ext cx="56690" cy="32244"/>
              </a:xfrm>
              <a:prstGeom prst="ellipse">
                <a:avLst/>
              </a:prstGeom>
              <a:solidFill>
                <a:srgbClr val="3A66C6"/>
              </a:solidFill>
              <a:ln w="9000" cap="rnd">
                <a:solidFill>
                  <a:srgbClr val="3966C7"/>
                </a:solidFill>
                <a:prstDash val="solid"/>
                <a:round/>
              </a:ln>
            </p:spPr>
            <p:txBody>
              <a:bodyPr/>
              <a:lstStyle/>
              <a:p>
                <a:endParaRPr sz="1543"/>
              </a:p>
            </p:txBody>
          </p:sp>
          <p:sp>
            <p:nvSpPr>
              <p:cNvPr id="984" name="pl75">
                <a:extLst>
                  <a:ext uri="{FF2B5EF4-FFF2-40B4-BE49-F238E27FC236}">
                    <a16:creationId xmlns:a16="http://schemas.microsoft.com/office/drawing/2014/main" id="{50580CBE-1172-DF49-A4ED-BCCF76C5F052}"/>
                  </a:ext>
                </a:extLst>
              </p:cNvPr>
              <p:cNvSpPr/>
              <p:nvPr/>
            </p:nvSpPr>
            <p:spPr>
              <a:xfrm>
                <a:off x="3573150" y="1178766"/>
                <a:ext cx="175564" cy="0"/>
              </a:xfrm>
              <a:custGeom>
                <a:avLst/>
                <a:gdLst/>
                <a:ahLst/>
                <a:cxnLst/>
                <a:rect l="0" t="0" r="0" b="0"/>
                <a:pathLst>
                  <a:path w="175564">
                    <a:moveTo>
                      <a:pt x="0" y="0"/>
                    </a:moveTo>
                    <a:lnTo>
                      <a:pt x="175564" y="0"/>
                    </a:lnTo>
                  </a:path>
                </a:pathLst>
              </a:custGeom>
              <a:ln w="57150" cap="flat">
                <a:solidFill>
                  <a:schemeClr val="accent2"/>
                </a:solidFill>
                <a:prstDash val="solid"/>
                <a:round/>
              </a:ln>
            </p:spPr>
            <p:txBody>
              <a:bodyPr/>
              <a:lstStyle/>
              <a:p>
                <a:endParaRPr sz="1543"/>
              </a:p>
            </p:txBody>
          </p:sp>
          <p:sp>
            <p:nvSpPr>
              <p:cNvPr id="985" name="pt76">
                <a:extLst>
                  <a:ext uri="{FF2B5EF4-FFF2-40B4-BE49-F238E27FC236}">
                    <a16:creationId xmlns:a16="http://schemas.microsoft.com/office/drawing/2014/main" id="{7625100D-41EA-1C4D-BF11-D7FCFD9EDB00}"/>
                  </a:ext>
                </a:extLst>
              </p:cNvPr>
              <p:cNvSpPr/>
              <p:nvPr/>
            </p:nvSpPr>
            <p:spPr>
              <a:xfrm>
                <a:off x="3640047" y="1161028"/>
                <a:ext cx="52836" cy="32244"/>
              </a:xfrm>
              <a:prstGeom prst="ellipse">
                <a:avLst/>
              </a:prstGeom>
              <a:solidFill>
                <a:schemeClr val="accent2"/>
              </a:solidFill>
              <a:ln w="9000" cap="rnd">
                <a:solidFill>
                  <a:srgbClr val="ED7E31"/>
                </a:solidFill>
                <a:prstDash val="solid"/>
                <a:round/>
              </a:ln>
            </p:spPr>
            <p:txBody>
              <a:bodyPr/>
              <a:lstStyle/>
              <a:p>
                <a:endParaRPr sz="1543"/>
              </a:p>
            </p:txBody>
          </p:sp>
          <p:sp>
            <p:nvSpPr>
              <p:cNvPr id="986" name="tx77">
                <a:extLst>
                  <a:ext uri="{FF2B5EF4-FFF2-40B4-BE49-F238E27FC236}">
                    <a16:creationId xmlns:a16="http://schemas.microsoft.com/office/drawing/2014/main" id="{97CB3C33-3086-0C42-9318-62AA89136D0A}"/>
                  </a:ext>
                </a:extLst>
              </p:cNvPr>
              <p:cNvSpPr/>
              <p:nvPr/>
            </p:nvSpPr>
            <p:spPr>
              <a:xfrm>
                <a:off x="3028421" y="1162866"/>
                <a:ext cx="453479" cy="81309"/>
              </a:xfrm>
              <a:prstGeom prst="rect">
                <a:avLst/>
              </a:prstGeom>
              <a:noFill/>
            </p:spPr>
            <p:txBody>
              <a:bodyPr wrap="none" lIns="0" tIns="0" rIns="0" bIns="0" anchor="ctr" anchorCtr="1"/>
              <a:lstStyle/>
              <a:p>
                <a:pPr>
                  <a:lnSpc>
                    <a:spcPts val="754"/>
                  </a:lnSpc>
                </a:pPr>
                <a:r>
                  <a:rPr sz="4000" dirty="0">
                    <a:solidFill>
                      <a:srgbClr val="000000">
                        <a:alpha val="100000"/>
                      </a:srgbClr>
                    </a:solidFill>
                    <a:latin typeface="Arial"/>
                    <a:cs typeface="Arial"/>
                  </a:rPr>
                  <a:t>No Blank</a:t>
                </a:r>
              </a:p>
            </p:txBody>
          </p:sp>
          <p:sp>
            <p:nvSpPr>
              <p:cNvPr id="987" name="tx78">
                <a:extLst>
                  <a:ext uri="{FF2B5EF4-FFF2-40B4-BE49-F238E27FC236}">
                    <a16:creationId xmlns:a16="http://schemas.microsoft.com/office/drawing/2014/main" id="{F3B2851F-8285-F449-B8B9-B975C68CCB5E}"/>
                  </a:ext>
                </a:extLst>
              </p:cNvPr>
              <p:cNvSpPr/>
              <p:nvPr/>
            </p:nvSpPr>
            <p:spPr>
              <a:xfrm>
                <a:off x="3804498" y="1159507"/>
                <a:ext cx="279563" cy="81309"/>
              </a:xfrm>
              <a:prstGeom prst="rect">
                <a:avLst/>
              </a:prstGeom>
              <a:noFill/>
            </p:spPr>
            <p:txBody>
              <a:bodyPr wrap="none" lIns="0" tIns="0" rIns="0" bIns="0" anchor="ctr" anchorCtr="1"/>
              <a:lstStyle/>
              <a:p>
                <a:pPr>
                  <a:lnSpc>
                    <a:spcPts val="754"/>
                  </a:lnSpc>
                </a:pPr>
                <a:r>
                  <a:rPr sz="4000" dirty="0">
                    <a:solidFill>
                      <a:srgbClr val="000000">
                        <a:alpha val="100000"/>
                      </a:srgbClr>
                    </a:solidFill>
                    <a:latin typeface="Arial"/>
                    <a:cs typeface="Arial"/>
                  </a:rPr>
                  <a:t>Blank</a:t>
                </a:r>
              </a:p>
            </p:txBody>
          </p:sp>
        </p:grpSp>
        <p:grpSp>
          <p:nvGrpSpPr>
            <p:cNvPr id="584" name="Group 583">
              <a:extLst>
                <a:ext uri="{FF2B5EF4-FFF2-40B4-BE49-F238E27FC236}">
                  <a16:creationId xmlns:a16="http://schemas.microsoft.com/office/drawing/2014/main" id="{68B238A8-BC54-5BCE-3F94-FED55CA523A0}"/>
                </a:ext>
              </a:extLst>
            </p:cNvPr>
            <p:cNvGrpSpPr/>
            <p:nvPr/>
          </p:nvGrpSpPr>
          <p:grpSpPr>
            <a:xfrm>
              <a:off x="17789449" y="18486566"/>
              <a:ext cx="8038043" cy="1628529"/>
              <a:chOff x="1723509" y="2253318"/>
              <a:chExt cx="9188061" cy="1719936"/>
            </a:xfrm>
          </p:grpSpPr>
          <p:sp>
            <p:nvSpPr>
              <p:cNvPr id="600" name="pl18">
                <a:extLst>
                  <a:ext uri="{FF2B5EF4-FFF2-40B4-BE49-F238E27FC236}">
                    <a16:creationId xmlns:a16="http://schemas.microsoft.com/office/drawing/2014/main" id="{685FA252-71BA-53DF-C3E6-70833A2FEC70}"/>
                  </a:ext>
                </a:extLst>
              </p:cNvPr>
              <p:cNvSpPr/>
              <p:nvPr/>
            </p:nvSpPr>
            <p:spPr>
              <a:xfrm>
                <a:off x="1853370" y="2589757"/>
                <a:ext cx="8929600" cy="1113164"/>
              </a:xfrm>
              <a:custGeom>
                <a:avLst/>
                <a:gdLst/>
                <a:ahLst/>
                <a:cxnLst/>
                <a:rect l="0" t="0" r="0" b="0"/>
                <a:pathLst>
                  <a:path w="8929600" h="1113164">
                    <a:moveTo>
                      <a:pt x="0" y="1113164"/>
                    </a:moveTo>
                    <a:lnTo>
                      <a:pt x="2232400" y="950152"/>
                    </a:lnTo>
                    <a:lnTo>
                      <a:pt x="4464800" y="484151"/>
                    </a:lnTo>
                    <a:lnTo>
                      <a:pt x="6697200" y="89257"/>
                    </a:lnTo>
                    <a:lnTo>
                      <a:pt x="8929600" y="0"/>
                    </a:lnTo>
                  </a:path>
                </a:pathLst>
              </a:custGeom>
              <a:ln w="76200" cap="flat">
                <a:solidFill>
                  <a:srgbClr val="3966C7"/>
                </a:solidFill>
                <a:custDash>
                  <a:ds d="200000" sp="200000"/>
                  <a:ds d="600000" sp="200000"/>
                </a:custDash>
                <a:round/>
              </a:ln>
            </p:spPr>
            <p:txBody>
              <a:bodyPr/>
              <a:lstStyle/>
              <a:p>
                <a:endParaRPr sz="1543"/>
              </a:p>
            </p:txBody>
          </p:sp>
          <p:sp>
            <p:nvSpPr>
              <p:cNvPr id="601" name="pl19">
                <a:extLst>
                  <a:ext uri="{FF2B5EF4-FFF2-40B4-BE49-F238E27FC236}">
                    <a16:creationId xmlns:a16="http://schemas.microsoft.com/office/drawing/2014/main" id="{634B7B64-499E-9B8A-A755-EBABA4D9A398}"/>
                  </a:ext>
                </a:extLst>
              </p:cNvPr>
              <p:cNvSpPr/>
              <p:nvPr/>
            </p:nvSpPr>
            <p:spPr>
              <a:xfrm>
                <a:off x="1853370" y="2558952"/>
                <a:ext cx="8929600" cy="811696"/>
              </a:xfrm>
              <a:custGeom>
                <a:avLst/>
                <a:gdLst/>
                <a:ahLst/>
                <a:cxnLst/>
                <a:rect l="0" t="0" r="0" b="0"/>
                <a:pathLst>
                  <a:path w="8929600" h="811696">
                    <a:moveTo>
                      <a:pt x="0" y="811696"/>
                    </a:moveTo>
                    <a:lnTo>
                      <a:pt x="2232400" y="715814"/>
                    </a:lnTo>
                    <a:lnTo>
                      <a:pt x="4464800" y="203890"/>
                    </a:lnTo>
                    <a:lnTo>
                      <a:pt x="6697200" y="136713"/>
                    </a:lnTo>
                    <a:lnTo>
                      <a:pt x="8929600" y="0"/>
                    </a:lnTo>
                  </a:path>
                </a:pathLst>
              </a:custGeom>
              <a:ln w="76200" cap="flat">
                <a:solidFill>
                  <a:srgbClr val="ED7E31"/>
                </a:solidFill>
                <a:prstDash val="solid"/>
                <a:round/>
              </a:ln>
            </p:spPr>
            <p:txBody>
              <a:bodyPr/>
              <a:lstStyle/>
              <a:p>
                <a:endParaRPr sz="1543"/>
              </a:p>
            </p:txBody>
          </p:sp>
          <p:sp>
            <p:nvSpPr>
              <p:cNvPr id="602" name="pl20">
                <a:extLst>
                  <a:ext uri="{FF2B5EF4-FFF2-40B4-BE49-F238E27FC236}">
                    <a16:creationId xmlns:a16="http://schemas.microsoft.com/office/drawing/2014/main" id="{4CCAA0FC-44A1-E6A2-CC54-ADCF620E1D19}"/>
                  </a:ext>
                </a:extLst>
              </p:cNvPr>
              <p:cNvSpPr/>
              <p:nvPr/>
            </p:nvSpPr>
            <p:spPr>
              <a:xfrm>
                <a:off x="3974150" y="3309761"/>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03" name="pl21">
                <a:extLst>
                  <a:ext uri="{FF2B5EF4-FFF2-40B4-BE49-F238E27FC236}">
                    <a16:creationId xmlns:a16="http://schemas.microsoft.com/office/drawing/2014/main" id="{D0D35712-1CDC-A7F1-3A1C-6FD1A223D2C4}"/>
                  </a:ext>
                </a:extLst>
              </p:cNvPr>
              <p:cNvSpPr/>
              <p:nvPr/>
            </p:nvSpPr>
            <p:spPr>
              <a:xfrm>
                <a:off x="4085770" y="3309761"/>
                <a:ext cx="0" cy="460297"/>
              </a:xfrm>
              <a:custGeom>
                <a:avLst/>
                <a:gdLst/>
                <a:ahLst/>
                <a:cxnLst/>
                <a:rect l="0" t="0" r="0" b="0"/>
                <a:pathLst>
                  <a:path h="460297">
                    <a:moveTo>
                      <a:pt x="0" y="0"/>
                    </a:moveTo>
                    <a:lnTo>
                      <a:pt x="0" y="460297"/>
                    </a:lnTo>
                  </a:path>
                </a:pathLst>
              </a:custGeom>
              <a:ln w="28575" cap="flat">
                <a:solidFill>
                  <a:srgbClr val="000000">
                    <a:alpha val="100000"/>
                  </a:srgbClr>
                </a:solidFill>
                <a:prstDash val="solid"/>
                <a:round/>
              </a:ln>
            </p:spPr>
            <p:txBody>
              <a:bodyPr/>
              <a:lstStyle/>
              <a:p>
                <a:endParaRPr sz="1543"/>
              </a:p>
            </p:txBody>
          </p:sp>
          <p:sp>
            <p:nvSpPr>
              <p:cNvPr id="604" name="pl22">
                <a:extLst>
                  <a:ext uri="{FF2B5EF4-FFF2-40B4-BE49-F238E27FC236}">
                    <a16:creationId xmlns:a16="http://schemas.microsoft.com/office/drawing/2014/main" id="{29D1F423-04DA-F3E9-F103-1508DF4FE856}"/>
                  </a:ext>
                </a:extLst>
              </p:cNvPr>
              <p:cNvSpPr/>
              <p:nvPr/>
            </p:nvSpPr>
            <p:spPr>
              <a:xfrm>
                <a:off x="3974150" y="3770058"/>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05" name="pl23">
                <a:extLst>
                  <a:ext uri="{FF2B5EF4-FFF2-40B4-BE49-F238E27FC236}">
                    <a16:creationId xmlns:a16="http://schemas.microsoft.com/office/drawing/2014/main" id="{086C0BC6-12DD-5BEA-0C5E-BB793C156311}"/>
                  </a:ext>
                </a:extLst>
              </p:cNvPr>
              <p:cNvSpPr/>
              <p:nvPr/>
            </p:nvSpPr>
            <p:spPr>
              <a:xfrm>
                <a:off x="1741750" y="3432588"/>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06" name="pl24">
                <a:extLst>
                  <a:ext uri="{FF2B5EF4-FFF2-40B4-BE49-F238E27FC236}">
                    <a16:creationId xmlns:a16="http://schemas.microsoft.com/office/drawing/2014/main" id="{B939F0BE-CB61-9D3D-D2D5-FC7AEE25607D}"/>
                  </a:ext>
                </a:extLst>
              </p:cNvPr>
              <p:cNvSpPr/>
              <p:nvPr/>
            </p:nvSpPr>
            <p:spPr>
              <a:xfrm>
                <a:off x="1853370" y="3432588"/>
                <a:ext cx="0" cy="540665"/>
              </a:xfrm>
              <a:custGeom>
                <a:avLst/>
                <a:gdLst/>
                <a:ahLst/>
                <a:cxnLst/>
                <a:rect l="0" t="0" r="0" b="0"/>
                <a:pathLst>
                  <a:path h="540665">
                    <a:moveTo>
                      <a:pt x="0" y="0"/>
                    </a:moveTo>
                    <a:lnTo>
                      <a:pt x="0" y="540665"/>
                    </a:lnTo>
                  </a:path>
                </a:pathLst>
              </a:custGeom>
              <a:ln w="28575" cap="flat">
                <a:solidFill>
                  <a:srgbClr val="000000">
                    <a:alpha val="100000"/>
                  </a:srgbClr>
                </a:solidFill>
                <a:prstDash val="solid"/>
                <a:round/>
              </a:ln>
            </p:spPr>
            <p:txBody>
              <a:bodyPr/>
              <a:lstStyle/>
              <a:p>
                <a:endParaRPr sz="1543"/>
              </a:p>
            </p:txBody>
          </p:sp>
          <p:sp>
            <p:nvSpPr>
              <p:cNvPr id="607" name="pl25">
                <a:extLst>
                  <a:ext uri="{FF2B5EF4-FFF2-40B4-BE49-F238E27FC236}">
                    <a16:creationId xmlns:a16="http://schemas.microsoft.com/office/drawing/2014/main" id="{A12F114A-57EA-AE4C-FE2A-A1D1C848BE12}"/>
                  </a:ext>
                </a:extLst>
              </p:cNvPr>
              <p:cNvSpPr/>
              <p:nvPr/>
            </p:nvSpPr>
            <p:spPr>
              <a:xfrm>
                <a:off x="1741750" y="3973254"/>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08" name="pl26">
                <a:extLst>
                  <a:ext uri="{FF2B5EF4-FFF2-40B4-BE49-F238E27FC236}">
                    <a16:creationId xmlns:a16="http://schemas.microsoft.com/office/drawing/2014/main" id="{8DBD10C4-475F-1370-6F7F-F2B1444A55F6}"/>
                  </a:ext>
                </a:extLst>
              </p:cNvPr>
              <p:cNvSpPr/>
              <p:nvPr/>
            </p:nvSpPr>
            <p:spPr>
              <a:xfrm>
                <a:off x="6206550" y="2782930"/>
                <a:ext cx="223240" cy="0"/>
              </a:xfrm>
              <a:custGeom>
                <a:avLst/>
                <a:gdLst/>
                <a:ahLst/>
                <a:cxnLst/>
                <a:rect l="0" t="0" r="0" b="0"/>
                <a:pathLst>
                  <a:path w="223240">
                    <a:moveTo>
                      <a:pt x="0" y="0"/>
                    </a:moveTo>
                    <a:lnTo>
                      <a:pt x="223240" y="0"/>
                    </a:lnTo>
                  </a:path>
                </a:pathLst>
              </a:custGeom>
              <a:ln w="13550" cap="flat">
                <a:solidFill>
                  <a:srgbClr val="000000">
                    <a:alpha val="100000"/>
                  </a:srgbClr>
                </a:solidFill>
                <a:prstDash val="solid"/>
                <a:round/>
              </a:ln>
            </p:spPr>
            <p:txBody>
              <a:bodyPr/>
              <a:lstStyle/>
              <a:p>
                <a:endParaRPr sz="1543"/>
              </a:p>
            </p:txBody>
          </p:sp>
          <p:sp>
            <p:nvSpPr>
              <p:cNvPr id="609" name="pl27">
                <a:extLst>
                  <a:ext uri="{FF2B5EF4-FFF2-40B4-BE49-F238E27FC236}">
                    <a16:creationId xmlns:a16="http://schemas.microsoft.com/office/drawing/2014/main" id="{BB4C870C-9603-8AF0-5242-DB34DE32825E}"/>
                  </a:ext>
                </a:extLst>
              </p:cNvPr>
              <p:cNvSpPr/>
              <p:nvPr/>
            </p:nvSpPr>
            <p:spPr>
              <a:xfrm>
                <a:off x="6318170" y="2782930"/>
                <a:ext cx="0" cy="581958"/>
              </a:xfrm>
              <a:custGeom>
                <a:avLst/>
                <a:gdLst/>
                <a:ahLst/>
                <a:cxnLst/>
                <a:rect l="0" t="0" r="0" b="0"/>
                <a:pathLst>
                  <a:path h="581958">
                    <a:moveTo>
                      <a:pt x="0" y="0"/>
                    </a:moveTo>
                    <a:lnTo>
                      <a:pt x="0" y="581958"/>
                    </a:lnTo>
                  </a:path>
                </a:pathLst>
              </a:custGeom>
              <a:ln w="28575" cap="flat">
                <a:solidFill>
                  <a:srgbClr val="000000">
                    <a:alpha val="100000"/>
                  </a:srgbClr>
                </a:solidFill>
                <a:prstDash val="solid"/>
                <a:round/>
              </a:ln>
            </p:spPr>
            <p:txBody>
              <a:bodyPr/>
              <a:lstStyle/>
              <a:p>
                <a:endParaRPr sz="1543"/>
              </a:p>
            </p:txBody>
          </p:sp>
          <p:sp>
            <p:nvSpPr>
              <p:cNvPr id="610" name="pl28">
                <a:extLst>
                  <a:ext uri="{FF2B5EF4-FFF2-40B4-BE49-F238E27FC236}">
                    <a16:creationId xmlns:a16="http://schemas.microsoft.com/office/drawing/2014/main" id="{CA04BB99-DC54-2F43-7565-A5DAAB6943F2}"/>
                  </a:ext>
                </a:extLst>
              </p:cNvPr>
              <p:cNvSpPr/>
              <p:nvPr/>
            </p:nvSpPr>
            <p:spPr>
              <a:xfrm>
                <a:off x="6206550" y="3364888"/>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11" name="pl29">
                <a:extLst>
                  <a:ext uri="{FF2B5EF4-FFF2-40B4-BE49-F238E27FC236}">
                    <a16:creationId xmlns:a16="http://schemas.microsoft.com/office/drawing/2014/main" id="{30A96ED7-9AEA-D4B0-1AF1-1ABFA22850FD}"/>
                  </a:ext>
                </a:extLst>
              </p:cNvPr>
              <p:cNvSpPr/>
              <p:nvPr/>
            </p:nvSpPr>
            <p:spPr>
              <a:xfrm>
                <a:off x="8438950" y="2356748"/>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12" name="pl30">
                <a:extLst>
                  <a:ext uri="{FF2B5EF4-FFF2-40B4-BE49-F238E27FC236}">
                    <a16:creationId xmlns:a16="http://schemas.microsoft.com/office/drawing/2014/main" id="{E8A0BFBE-1C48-503A-24E1-62B1B3EE95A0}"/>
                  </a:ext>
                </a:extLst>
              </p:cNvPr>
              <p:cNvSpPr/>
              <p:nvPr/>
            </p:nvSpPr>
            <p:spPr>
              <a:xfrm>
                <a:off x="8550570" y="2356748"/>
                <a:ext cx="0" cy="644533"/>
              </a:xfrm>
              <a:custGeom>
                <a:avLst/>
                <a:gdLst/>
                <a:ahLst/>
                <a:cxnLst/>
                <a:rect l="0" t="0" r="0" b="0"/>
                <a:pathLst>
                  <a:path h="644533">
                    <a:moveTo>
                      <a:pt x="0" y="0"/>
                    </a:moveTo>
                    <a:lnTo>
                      <a:pt x="0" y="644533"/>
                    </a:lnTo>
                  </a:path>
                </a:pathLst>
              </a:custGeom>
              <a:ln w="28575" cap="flat">
                <a:solidFill>
                  <a:srgbClr val="000000">
                    <a:alpha val="100000"/>
                  </a:srgbClr>
                </a:solidFill>
                <a:prstDash val="solid"/>
                <a:round/>
              </a:ln>
            </p:spPr>
            <p:txBody>
              <a:bodyPr/>
              <a:lstStyle/>
              <a:p>
                <a:endParaRPr sz="1543"/>
              </a:p>
            </p:txBody>
          </p:sp>
          <p:sp>
            <p:nvSpPr>
              <p:cNvPr id="613" name="pl31">
                <a:extLst>
                  <a:ext uri="{FF2B5EF4-FFF2-40B4-BE49-F238E27FC236}">
                    <a16:creationId xmlns:a16="http://schemas.microsoft.com/office/drawing/2014/main" id="{0A33436C-B161-1EC8-775C-901D1A76265D}"/>
                  </a:ext>
                </a:extLst>
              </p:cNvPr>
              <p:cNvSpPr/>
              <p:nvPr/>
            </p:nvSpPr>
            <p:spPr>
              <a:xfrm>
                <a:off x="8438950" y="3001281"/>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14" name="pl32">
                <a:extLst>
                  <a:ext uri="{FF2B5EF4-FFF2-40B4-BE49-F238E27FC236}">
                    <a16:creationId xmlns:a16="http://schemas.microsoft.com/office/drawing/2014/main" id="{6D8D98A6-7F7F-FD88-4BA6-1D6A7EDD083B}"/>
                  </a:ext>
                </a:extLst>
              </p:cNvPr>
              <p:cNvSpPr/>
              <p:nvPr/>
            </p:nvSpPr>
            <p:spPr>
              <a:xfrm>
                <a:off x="10671350" y="2311645"/>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15" name="pl33">
                <a:extLst>
                  <a:ext uri="{FF2B5EF4-FFF2-40B4-BE49-F238E27FC236}">
                    <a16:creationId xmlns:a16="http://schemas.microsoft.com/office/drawing/2014/main" id="{F1600732-BB69-B068-4F5D-1330F3C063A0}"/>
                  </a:ext>
                </a:extLst>
              </p:cNvPr>
              <p:cNvSpPr/>
              <p:nvPr/>
            </p:nvSpPr>
            <p:spPr>
              <a:xfrm>
                <a:off x="10782970" y="2311645"/>
                <a:ext cx="0" cy="556223"/>
              </a:xfrm>
              <a:custGeom>
                <a:avLst/>
                <a:gdLst/>
                <a:ahLst/>
                <a:cxnLst/>
                <a:rect l="0" t="0" r="0" b="0"/>
                <a:pathLst>
                  <a:path h="556223">
                    <a:moveTo>
                      <a:pt x="0" y="0"/>
                    </a:moveTo>
                    <a:lnTo>
                      <a:pt x="0" y="556223"/>
                    </a:lnTo>
                  </a:path>
                </a:pathLst>
              </a:custGeom>
              <a:ln w="13550" cap="flat">
                <a:solidFill>
                  <a:srgbClr val="000000">
                    <a:alpha val="100000"/>
                  </a:srgbClr>
                </a:solidFill>
                <a:prstDash val="solid"/>
                <a:round/>
              </a:ln>
            </p:spPr>
            <p:txBody>
              <a:bodyPr/>
              <a:lstStyle/>
              <a:p>
                <a:endParaRPr sz="1543"/>
              </a:p>
            </p:txBody>
          </p:sp>
          <p:sp>
            <p:nvSpPr>
              <p:cNvPr id="616" name="pl34">
                <a:extLst>
                  <a:ext uri="{FF2B5EF4-FFF2-40B4-BE49-F238E27FC236}">
                    <a16:creationId xmlns:a16="http://schemas.microsoft.com/office/drawing/2014/main" id="{BF9EA9E4-E021-D668-90DE-0FB6EF2962E9}"/>
                  </a:ext>
                </a:extLst>
              </p:cNvPr>
              <p:cNvSpPr/>
              <p:nvPr/>
            </p:nvSpPr>
            <p:spPr>
              <a:xfrm>
                <a:off x="10671350" y="2867869"/>
                <a:ext cx="223240" cy="0"/>
              </a:xfrm>
              <a:custGeom>
                <a:avLst/>
                <a:gdLst/>
                <a:ahLst/>
                <a:cxnLst/>
                <a:rect l="0" t="0" r="0" b="0"/>
                <a:pathLst>
                  <a:path w="223240">
                    <a:moveTo>
                      <a:pt x="0" y="0"/>
                    </a:moveTo>
                    <a:lnTo>
                      <a:pt x="223240" y="0"/>
                    </a:lnTo>
                  </a:path>
                </a:pathLst>
              </a:custGeom>
              <a:ln w="13550" cap="flat">
                <a:solidFill>
                  <a:srgbClr val="000000">
                    <a:alpha val="100000"/>
                  </a:srgbClr>
                </a:solidFill>
                <a:prstDash val="solid"/>
                <a:round/>
              </a:ln>
            </p:spPr>
            <p:txBody>
              <a:bodyPr/>
              <a:lstStyle/>
              <a:p>
                <a:endParaRPr sz="1543"/>
              </a:p>
            </p:txBody>
          </p:sp>
          <p:sp>
            <p:nvSpPr>
              <p:cNvPr id="617" name="pl35">
                <a:extLst>
                  <a:ext uri="{FF2B5EF4-FFF2-40B4-BE49-F238E27FC236}">
                    <a16:creationId xmlns:a16="http://schemas.microsoft.com/office/drawing/2014/main" id="{9B7FD868-C6E4-23C8-0E1B-24F121CE7DF4}"/>
                  </a:ext>
                </a:extLst>
              </p:cNvPr>
              <p:cNvSpPr/>
              <p:nvPr/>
            </p:nvSpPr>
            <p:spPr>
              <a:xfrm>
                <a:off x="3974150" y="2956119"/>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18" name="pl36">
                <a:extLst>
                  <a:ext uri="{FF2B5EF4-FFF2-40B4-BE49-F238E27FC236}">
                    <a16:creationId xmlns:a16="http://schemas.microsoft.com/office/drawing/2014/main" id="{43188601-D688-E93B-28FF-3F861FCA4581}"/>
                  </a:ext>
                </a:extLst>
              </p:cNvPr>
              <p:cNvSpPr/>
              <p:nvPr/>
            </p:nvSpPr>
            <p:spPr>
              <a:xfrm>
                <a:off x="4085770" y="2956119"/>
                <a:ext cx="0" cy="637293"/>
              </a:xfrm>
              <a:custGeom>
                <a:avLst/>
                <a:gdLst/>
                <a:ahLst/>
                <a:cxnLst/>
                <a:rect l="0" t="0" r="0" b="0"/>
                <a:pathLst>
                  <a:path h="637293">
                    <a:moveTo>
                      <a:pt x="0" y="0"/>
                    </a:moveTo>
                    <a:lnTo>
                      <a:pt x="0" y="637293"/>
                    </a:lnTo>
                  </a:path>
                </a:pathLst>
              </a:custGeom>
              <a:ln w="28575" cap="flat">
                <a:solidFill>
                  <a:srgbClr val="000000">
                    <a:alpha val="100000"/>
                  </a:srgbClr>
                </a:solidFill>
                <a:prstDash val="solid"/>
                <a:round/>
              </a:ln>
            </p:spPr>
            <p:txBody>
              <a:bodyPr/>
              <a:lstStyle/>
              <a:p>
                <a:endParaRPr sz="1543"/>
              </a:p>
            </p:txBody>
          </p:sp>
          <p:sp>
            <p:nvSpPr>
              <p:cNvPr id="619" name="pl37">
                <a:extLst>
                  <a:ext uri="{FF2B5EF4-FFF2-40B4-BE49-F238E27FC236}">
                    <a16:creationId xmlns:a16="http://schemas.microsoft.com/office/drawing/2014/main" id="{8E4840E3-E717-F841-D63F-58C2F3A0AEC5}"/>
                  </a:ext>
                </a:extLst>
              </p:cNvPr>
              <p:cNvSpPr/>
              <p:nvPr/>
            </p:nvSpPr>
            <p:spPr>
              <a:xfrm>
                <a:off x="3974150" y="3593413"/>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20" name="pl38">
                <a:extLst>
                  <a:ext uri="{FF2B5EF4-FFF2-40B4-BE49-F238E27FC236}">
                    <a16:creationId xmlns:a16="http://schemas.microsoft.com/office/drawing/2014/main" id="{34A3641D-F317-EA34-3905-76BDB3182754}"/>
                  </a:ext>
                </a:extLst>
              </p:cNvPr>
              <p:cNvSpPr/>
              <p:nvPr/>
            </p:nvSpPr>
            <p:spPr>
              <a:xfrm>
                <a:off x="1741750" y="2966514"/>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21" name="pl39">
                <a:extLst>
                  <a:ext uri="{FF2B5EF4-FFF2-40B4-BE49-F238E27FC236}">
                    <a16:creationId xmlns:a16="http://schemas.microsoft.com/office/drawing/2014/main" id="{6FABC228-67A8-6F22-C12E-927734943F7B}"/>
                  </a:ext>
                </a:extLst>
              </p:cNvPr>
              <p:cNvSpPr/>
              <p:nvPr/>
            </p:nvSpPr>
            <p:spPr>
              <a:xfrm>
                <a:off x="1853370" y="2966514"/>
                <a:ext cx="0" cy="808268"/>
              </a:xfrm>
              <a:custGeom>
                <a:avLst/>
                <a:gdLst/>
                <a:ahLst/>
                <a:cxnLst/>
                <a:rect l="0" t="0" r="0" b="0"/>
                <a:pathLst>
                  <a:path h="808268">
                    <a:moveTo>
                      <a:pt x="0" y="0"/>
                    </a:moveTo>
                    <a:lnTo>
                      <a:pt x="0" y="808268"/>
                    </a:lnTo>
                  </a:path>
                </a:pathLst>
              </a:custGeom>
              <a:ln w="28575" cap="flat">
                <a:solidFill>
                  <a:srgbClr val="000000">
                    <a:alpha val="100000"/>
                  </a:srgbClr>
                </a:solidFill>
                <a:prstDash val="solid"/>
                <a:round/>
              </a:ln>
            </p:spPr>
            <p:txBody>
              <a:bodyPr/>
              <a:lstStyle/>
              <a:p>
                <a:endParaRPr sz="1543"/>
              </a:p>
            </p:txBody>
          </p:sp>
          <p:sp>
            <p:nvSpPr>
              <p:cNvPr id="625" name="pl40">
                <a:extLst>
                  <a:ext uri="{FF2B5EF4-FFF2-40B4-BE49-F238E27FC236}">
                    <a16:creationId xmlns:a16="http://schemas.microsoft.com/office/drawing/2014/main" id="{76C2822B-63C3-0258-82BA-5D36F82C1E75}"/>
                  </a:ext>
                </a:extLst>
              </p:cNvPr>
              <p:cNvSpPr/>
              <p:nvPr/>
            </p:nvSpPr>
            <p:spPr>
              <a:xfrm>
                <a:off x="1741750" y="3774783"/>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26" name="pl41">
                <a:extLst>
                  <a:ext uri="{FF2B5EF4-FFF2-40B4-BE49-F238E27FC236}">
                    <a16:creationId xmlns:a16="http://schemas.microsoft.com/office/drawing/2014/main" id="{378643C0-9003-F603-8EF1-0CBDA00F836F}"/>
                  </a:ext>
                </a:extLst>
              </p:cNvPr>
              <p:cNvSpPr/>
              <p:nvPr/>
            </p:nvSpPr>
            <p:spPr>
              <a:xfrm>
                <a:off x="6206550" y="2589186"/>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42" name="pl42">
                <a:extLst>
                  <a:ext uri="{FF2B5EF4-FFF2-40B4-BE49-F238E27FC236}">
                    <a16:creationId xmlns:a16="http://schemas.microsoft.com/office/drawing/2014/main" id="{328E002B-86BB-944A-CC83-8F9280539810}"/>
                  </a:ext>
                </a:extLst>
              </p:cNvPr>
              <p:cNvSpPr/>
              <p:nvPr/>
            </p:nvSpPr>
            <p:spPr>
              <a:xfrm>
                <a:off x="6318170" y="2589186"/>
                <a:ext cx="0" cy="347313"/>
              </a:xfrm>
              <a:custGeom>
                <a:avLst/>
                <a:gdLst/>
                <a:ahLst/>
                <a:cxnLst/>
                <a:rect l="0" t="0" r="0" b="0"/>
                <a:pathLst>
                  <a:path h="347313">
                    <a:moveTo>
                      <a:pt x="0" y="0"/>
                    </a:moveTo>
                    <a:lnTo>
                      <a:pt x="0" y="347313"/>
                    </a:lnTo>
                  </a:path>
                </a:pathLst>
              </a:custGeom>
              <a:ln w="13550" cap="flat">
                <a:solidFill>
                  <a:srgbClr val="000000">
                    <a:alpha val="100000"/>
                  </a:srgbClr>
                </a:solidFill>
                <a:prstDash val="solid"/>
                <a:round/>
              </a:ln>
            </p:spPr>
            <p:txBody>
              <a:bodyPr/>
              <a:lstStyle/>
              <a:p>
                <a:endParaRPr sz="1543"/>
              </a:p>
            </p:txBody>
          </p:sp>
          <p:sp>
            <p:nvSpPr>
              <p:cNvPr id="685" name="pl43">
                <a:extLst>
                  <a:ext uri="{FF2B5EF4-FFF2-40B4-BE49-F238E27FC236}">
                    <a16:creationId xmlns:a16="http://schemas.microsoft.com/office/drawing/2014/main" id="{264BC287-AEC2-337C-A62A-CA707D2E26A4}"/>
                  </a:ext>
                </a:extLst>
              </p:cNvPr>
              <p:cNvSpPr/>
              <p:nvPr/>
            </p:nvSpPr>
            <p:spPr>
              <a:xfrm>
                <a:off x="6206550" y="2936499"/>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86" name="pl44">
                <a:extLst>
                  <a:ext uri="{FF2B5EF4-FFF2-40B4-BE49-F238E27FC236}">
                    <a16:creationId xmlns:a16="http://schemas.microsoft.com/office/drawing/2014/main" id="{9A0A451A-DB66-D709-D976-9E8585B5DA3B}"/>
                  </a:ext>
                </a:extLst>
              </p:cNvPr>
              <p:cNvSpPr/>
              <p:nvPr/>
            </p:nvSpPr>
            <p:spPr>
              <a:xfrm>
                <a:off x="8438950" y="2485575"/>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87" name="pl45">
                <a:extLst>
                  <a:ext uri="{FF2B5EF4-FFF2-40B4-BE49-F238E27FC236}">
                    <a16:creationId xmlns:a16="http://schemas.microsoft.com/office/drawing/2014/main" id="{1CC8837F-95E1-4E1F-9FA9-9945FCF672FC}"/>
                  </a:ext>
                </a:extLst>
              </p:cNvPr>
              <p:cNvSpPr/>
              <p:nvPr/>
            </p:nvSpPr>
            <p:spPr>
              <a:xfrm>
                <a:off x="8550570" y="2485575"/>
                <a:ext cx="0" cy="420178"/>
              </a:xfrm>
              <a:custGeom>
                <a:avLst/>
                <a:gdLst/>
                <a:ahLst/>
                <a:cxnLst/>
                <a:rect l="0" t="0" r="0" b="0"/>
                <a:pathLst>
                  <a:path h="420178">
                    <a:moveTo>
                      <a:pt x="0" y="0"/>
                    </a:moveTo>
                    <a:lnTo>
                      <a:pt x="0" y="420178"/>
                    </a:lnTo>
                  </a:path>
                </a:pathLst>
              </a:custGeom>
              <a:ln w="13550" cap="flat">
                <a:solidFill>
                  <a:srgbClr val="000000">
                    <a:alpha val="100000"/>
                  </a:srgbClr>
                </a:solidFill>
                <a:prstDash val="solid"/>
                <a:round/>
              </a:ln>
            </p:spPr>
            <p:txBody>
              <a:bodyPr/>
              <a:lstStyle/>
              <a:p>
                <a:endParaRPr sz="1543"/>
              </a:p>
            </p:txBody>
          </p:sp>
          <p:sp>
            <p:nvSpPr>
              <p:cNvPr id="688" name="pl46">
                <a:extLst>
                  <a:ext uri="{FF2B5EF4-FFF2-40B4-BE49-F238E27FC236}">
                    <a16:creationId xmlns:a16="http://schemas.microsoft.com/office/drawing/2014/main" id="{B5E58514-46F0-1C49-2A82-EF4D2E8D7399}"/>
                  </a:ext>
                </a:extLst>
              </p:cNvPr>
              <p:cNvSpPr/>
              <p:nvPr/>
            </p:nvSpPr>
            <p:spPr>
              <a:xfrm>
                <a:off x="8438950" y="2905754"/>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89" name="pl47">
                <a:extLst>
                  <a:ext uri="{FF2B5EF4-FFF2-40B4-BE49-F238E27FC236}">
                    <a16:creationId xmlns:a16="http://schemas.microsoft.com/office/drawing/2014/main" id="{BAFE77C4-B598-AF93-F30F-8118E357E4A5}"/>
                  </a:ext>
                </a:extLst>
              </p:cNvPr>
              <p:cNvSpPr/>
              <p:nvPr/>
            </p:nvSpPr>
            <p:spPr>
              <a:xfrm>
                <a:off x="10671350" y="2253318"/>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90" name="pl48">
                <a:extLst>
                  <a:ext uri="{FF2B5EF4-FFF2-40B4-BE49-F238E27FC236}">
                    <a16:creationId xmlns:a16="http://schemas.microsoft.com/office/drawing/2014/main" id="{196C7CE5-BF54-19E4-19B8-B336D221A250}"/>
                  </a:ext>
                </a:extLst>
              </p:cNvPr>
              <p:cNvSpPr/>
              <p:nvPr/>
            </p:nvSpPr>
            <p:spPr>
              <a:xfrm>
                <a:off x="10782970" y="2253318"/>
                <a:ext cx="0" cy="611266"/>
              </a:xfrm>
              <a:custGeom>
                <a:avLst/>
                <a:gdLst/>
                <a:ahLst/>
                <a:cxnLst/>
                <a:rect l="0" t="0" r="0" b="0"/>
                <a:pathLst>
                  <a:path h="611266">
                    <a:moveTo>
                      <a:pt x="0" y="0"/>
                    </a:moveTo>
                    <a:lnTo>
                      <a:pt x="0" y="611266"/>
                    </a:lnTo>
                  </a:path>
                </a:pathLst>
              </a:custGeom>
              <a:ln w="28575" cap="flat">
                <a:solidFill>
                  <a:srgbClr val="000000">
                    <a:alpha val="100000"/>
                  </a:srgbClr>
                </a:solidFill>
                <a:prstDash val="solid"/>
                <a:round/>
              </a:ln>
            </p:spPr>
            <p:txBody>
              <a:bodyPr/>
              <a:lstStyle/>
              <a:p>
                <a:endParaRPr sz="1543"/>
              </a:p>
            </p:txBody>
          </p:sp>
          <p:sp>
            <p:nvSpPr>
              <p:cNvPr id="691" name="pl49">
                <a:extLst>
                  <a:ext uri="{FF2B5EF4-FFF2-40B4-BE49-F238E27FC236}">
                    <a16:creationId xmlns:a16="http://schemas.microsoft.com/office/drawing/2014/main" id="{FC75975B-CF27-F9A7-9483-3AD67E49E9FF}"/>
                  </a:ext>
                </a:extLst>
              </p:cNvPr>
              <p:cNvSpPr/>
              <p:nvPr/>
            </p:nvSpPr>
            <p:spPr>
              <a:xfrm>
                <a:off x="10671350" y="2864585"/>
                <a:ext cx="223240" cy="0"/>
              </a:xfrm>
              <a:custGeom>
                <a:avLst/>
                <a:gdLst/>
                <a:ahLst/>
                <a:cxnLst/>
                <a:rect l="0" t="0" r="0" b="0"/>
                <a:pathLst>
                  <a:path w="223240">
                    <a:moveTo>
                      <a:pt x="0" y="0"/>
                    </a:moveTo>
                    <a:lnTo>
                      <a:pt x="223240" y="0"/>
                    </a:lnTo>
                  </a:path>
                </a:pathLst>
              </a:custGeom>
              <a:ln w="28575" cap="flat">
                <a:solidFill>
                  <a:srgbClr val="000000">
                    <a:alpha val="100000"/>
                  </a:srgbClr>
                </a:solidFill>
                <a:prstDash val="solid"/>
                <a:round/>
              </a:ln>
            </p:spPr>
            <p:txBody>
              <a:bodyPr/>
              <a:lstStyle/>
              <a:p>
                <a:endParaRPr sz="1543"/>
              </a:p>
            </p:txBody>
          </p:sp>
          <p:sp>
            <p:nvSpPr>
              <p:cNvPr id="692" name="pt50">
                <a:extLst>
                  <a:ext uri="{FF2B5EF4-FFF2-40B4-BE49-F238E27FC236}">
                    <a16:creationId xmlns:a16="http://schemas.microsoft.com/office/drawing/2014/main" id="{FBE7C423-B671-90FF-D45E-55A9EAE3FD80}"/>
                  </a:ext>
                </a:extLst>
              </p:cNvPr>
              <p:cNvSpPr>
                <a:spLocks/>
              </p:cNvSpPr>
              <p:nvPr/>
            </p:nvSpPr>
            <p:spPr>
              <a:xfrm>
                <a:off x="3965237" y="3370938"/>
                <a:ext cx="241895" cy="223496"/>
              </a:xfrm>
              <a:prstGeom prst="ellipse">
                <a:avLst/>
              </a:prstGeom>
              <a:solidFill>
                <a:srgbClr val="3966C7"/>
              </a:solidFill>
              <a:ln w="9000" cap="rnd">
                <a:solidFill>
                  <a:srgbClr val="3966C7"/>
                </a:solidFill>
                <a:prstDash val="solid"/>
                <a:round/>
              </a:ln>
            </p:spPr>
            <p:txBody>
              <a:bodyPr/>
              <a:lstStyle/>
              <a:p>
                <a:endParaRPr sz="1543"/>
              </a:p>
            </p:txBody>
          </p:sp>
          <p:sp>
            <p:nvSpPr>
              <p:cNvPr id="693" name="pt51">
                <a:extLst>
                  <a:ext uri="{FF2B5EF4-FFF2-40B4-BE49-F238E27FC236}">
                    <a16:creationId xmlns:a16="http://schemas.microsoft.com/office/drawing/2014/main" id="{A79ACBB3-A21C-6DE7-AC3E-89263FE67AB8}"/>
                  </a:ext>
                </a:extLst>
              </p:cNvPr>
              <p:cNvSpPr>
                <a:spLocks/>
              </p:cNvSpPr>
              <p:nvPr/>
            </p:nvSpPr>
            <p:spPr>
              <a:xfrm>
                <a:off x="1732524" y="3559958"/>
                <a:ext cx="241895" cy="223496"/>
              </a:xfrm>
              <a:prstGeom prst="ellipse">
                <a:avLst/>
              </a:prstGeom>
              <a:solidFill>
                <a:srgbClr val="3966C7"/>
              </a:solidFill>
              <a:ln w="9000" cap="rnd">
                <a:solidFill>
                  <a:srgbClr val="3966C7"/>
                </a:solidFill>
                <a:prstDash val="solid"/>
                <a:round/>
              </a:ln>
            </p:spPr>
            <p:txBody>
              <a:bodyPr/>
              <a:lstStyle/>
              <a:p>
                <a:endParaRPr sz="1543"/>
              </a:p>
            </p:txBody>
          </p:sp>
          <p:sp>
            <p:nvSpPr>
              <p:cNvPr id="694" name="pt52">
                <a:extLst>
                  <a:ext uri="{FF2B5EF4-FFF2-40B4-BE49-F238E27FC236}">
                    <a16:creationId xmlns:a16="http://schemas.microsoft.com/office/drawing/2014/main" id="{384B4C56-FBB1-1258-5751-26A824F6B16A}"/>
                  </a:ext>
                </a:extLst>
              </p:cNvPr>
              <p:cNvSpPr>
                <a:spLocks/>
              </p:cNvSpPr>
              <p:nvPr/>
            </p:nvSpPr>
            <p:spPr>
              <a:xfrm>
                <a:off x="6200962" y="2940498"/>
                <a:ext cx="241895" cy="223496"/>
              </a:xfrm>
              <a:prstGeom prst="ellipse">
                <a:avLst/>
              </a:prstGeom>
              <a:solidFill>
                <a:srgbClr val="3966C7"/>
              </a:solidFill>
              <a:ln w="9000" cap="rnd">
                <a:solidFill>
                  <a:srgbClr val="3966C7"/>
                </a:solidFill>
                <a:prstDash val="solid"/>
                <a:round/>
              </a:ln>
            </p:spPr>
            <p:txBody>
              <a:bodyPr/>
              <a:lstStyle/>
              <a:p>
                <a:endParaRPr sz="1543"/>
              </a:p>
            </p:txBody>
          </p:sp>
          <p:sp>
            <p:nvSpPr>
              <p:cNvPr id="695" name="pt53">
                <a:extLst>
                  <a:ext uri="{FF2B5EF4-FFF2-40B4-BE49-F238E27FC236}">
                    <a16:creationId xmlns:a16="http://schemas.microsoft.com/office/drawing/2014/main" id="{77782727-0AB9-39C1-1BA1-6613B7FA99F2}"/>
                  </a:ext>
                </a:extLst>
              </p:cNvPr>
              <p:cNvSpPr/>
              <p:nvPr/>
            </p:nvSpPr>
            <p:spPr>
              <a:xfrm>
                <a:off x="8430629" y="2558723"/>
                <a:ext cx="241895" cy="223496"/>
              </a:xfrm>
              <a:prstGeom prst="ellipse">
                <a:avLst/>
              </a:prstGeom>
              <a:solidFill>
                <a:srgbClr val="3966C7"/>
              </a:solidFill>
              <a:ln w="9000" cap="rnd">
                <a:solidFill>
                  <a:srgbClr val="3966C7"/>
                </a:solidFill>
                <a:prstDash val="solid"/>
                <a:round/>
              </a:ln>
            </p:spPr>
            <p:txBody>
              <a:bodyPr/>
              <a:lstStyle/>
              <a:p>
                <a:endParaRPr sz="1543"/>
              </a:p>
            </p:txBody>
          </p:sp>
          <p:sp>
            <p:nvSpPr>
              <p:cNvPr id="696" name="pt54">
                <a:extLst>
                  <a:ext uri="{FF2B5EF4-FFF2-40B4-BE49-F238E27FC236}">
                    <a16:creationId xmlns:a16="http://schemas.microsoft.com/office/drawing/2014/main" id="{EBF35096-6F84-35EA-B796-21235767AB32}"/>
                  </a:ext>
                </a:extLst>
              </p:cNvPr>
              <p:cNvSpPr>
                <a:spLocks/>
              </p:cNvSpPr>
              <p:nvPr/>
            </p:nvSpPr>
            <p:spPr>
              <a:xfrm>
                <a:off x="10669675" y="2426434"/>
                <a:ext cx="241895" cy="223496"/>
              </a:xfrm>
              <a:prstGeom prst="ellipse">
                <a:avLst/>
              </a:prstGeom>
              <a:solidFill>
                <a:srgbClr val="3966C7"/>
              </a:solidFill>
              <a:ln w="9000" cap="rnd">
                <a:solidFill>
                  <a:srgbClr val="3966C7"/>
                </a:solidFill>
                <a:prstDash val="solid"/>
                <a:round/>
              </a:ln>
            </p:spPr>
            <p:txBody>
              <a:bodyPr/>
              <a:lstStyle/>
              <a:p>
                <a:endParaRPr sz="1543"/>
              </a:p>
            </p:txBody>
          </p:sp>
          <p:sp>
            <p:nvSpPr>
              <p:cNvPr id="697" name="pt55">
                <a:extLst>
                  <a:ext uri="{FF2B5EF4-FFF2-40B4-BE49-F238E27FC236}">
                    <a16:creationId xmlns:a16="http://schemas.microsoft.com/office/drawing/2014/main" id="{E26A3D50-484E-EC78-0C3C-66242C790499}"/>
                  </a:ext>
                </a:extLst>
              </p:cNvPr>
              <p:cNvSpPr/>
              <p:nvPr/>
            </p:nvSpPr>
            <p:spPr>
              <a:xfrm>
                <a:off x="3965237" y="3105795"/>
                <a:ext cx="241895" cy="223496"/>
              </a:xfrm>
              <a:prstGeom prst="ellipse">
                <a:avLst/>
              </a:prstGeom>
              <a:solidFill>
                <a:srgbClr val="ED7E31"/>
              </a:solidFill>
              <a:ln w="9000" cap="rnd">
                <a:solidFill>
                  <a:srgbClr val="ED7E31"/>
                </a:solidFill>
                <a:prstDash val="solid"/>
                <a:round/>
              </a:ln>
            </p:spPr>
            <p:txBody>
              <a:bodyPr/>
              <a:lstStyle/>
              <a:p>
                <a:endParaRPr sz="1543"/>
              </a:p>
            </p:txBody>
          </p:sp>
          <p:sp>
            <p:nvSpPr>
              <p:cNvPr id="698" name="pt56">
                <a:extLst>
                  <a:ext uri="{FF2B5EF4-FFF2-40B4-BE49-F238E27FC236}">
                    <a16:creationId xmlns:a16="http://schemas.microsoft.com/office/drawing/2014/main" id="{296BC7DF-AA3C-07B4-6EF6-D9AC9B11D55B}"/>
                  </a:ext>
                </a:extLst>
              </p:cNvPr>
              <p:cNvSpPr/>
              <p:nvPr/>
            </p:nvSpPr>
            <p:spPr>
              <a:xfrm>
                <a:off x="1723509" y="3205659"/>
                <a:ext cx="241895" cy="223496"/>
              </a:xfrm>
              <a:prstGeom prst="ellipse">
                <a:avLst/>
              </a:prstGeom>
              <a:solidFill>
                <a:srgbClr val="ED7E31"/>
              </a:solidFill>
              <a:ln w="9000" cap="rnd">
                <a:solidFill>
                  <a:srgbClr val="ED7E31"/>
                </a:solidFill>
                <a:prstDash val="solid"/>
                <a:round/>
              </a:ln>
            </p:spPr>
            <p:txBody>
              <a:bodyPr/>
              <a:lstStyle/>
              <a:p>
                <a:endParaRPr sz="1543"/>
              </a:p>
            </p:txBody>
          </p:sp>
          <p:sp>
            <p:nvSpPr>
              <p:cNvPr id="699" name="pt57">
                <a:extLst>
                  <a:ext uri="{FF2B5EF4-FFF2-40B4-BE49-F238E27FC236}">
                    <a16:creationId xmlns:a16="http://schemas.microsoft.com/office/drawing/2014/main" id="{C66EB851-5518-F246-E061-E53717240626}"/>
                  </a:ext>
                </a:extLst>
              </p:cNvPr>
              <p:cNvSpPr/>
              <p:nvPr/>
            </p:nvSpPr>
            <p:spPr>
              <a:xfrm>
                <a:off x="6200962" y="2629432"/>
                <a:ext cx="241895" cy="223496"/>
              </a:xfrm>
              <a:prstGeom prst="ellipse">
                <a:avLst/>
              </a:prstGeom>
              <a:solidFill>
                <a:srgbClr val="ED7E31"/>
              </a:solidFill>
              <a:ln w="9000" cap="rnd">
                <a:solidFill>
                  <a:srgbClr val="ED7E31"/>
                </a:solidFill>
                <a:prstDash val="solid"/>
                <a:round/>
              </a:ln>
            </p:spPr>
            <p:txBody>
              <a:bodyPr/>
              <a:lstStyle/>
              <a:p>
                <a:endParaRPr sz="1543"/>
              </a:p>
            </p:txBody>
          </p:sp>
          <p:sp>
            <p:nvSpPr>
              <p:cNvPr id="700" name="pt58">
                <a:extLst>
                  <a:ext uri="{FF2B5EF4-FFF2-40B4-BE49-F238E27FC236}">
                    <a16:creationId xmlns:a16="http://schemas.microsoft.com/office/drawing/2014/main" id="{4D342079-457C-47B6-CEF3-CC9B85E4FDED}"/>
                  </a:ext>
                </a:extLst>
              </p:cNvPr>
              <p:cNvSpPr>
                <a:spLocks/>
              </p:cNvSpPr>
              <p:nvPr/>
            </p:nvSpPr>
            <p:spPr>
              <a:xfrm>
                <a:off x="8450581" y="2574051"/>
                <a:ext cx="241895" cy="223496"/>
              </a:xfrm>
              <a:prstGeom prst="ellipse">
                <a:avLst/>
              </a:prstGeom>
              <a:solidFill>
                <a:srgbClr val="ED7E31"/>
              </a:solidFill>
              <a:ln w="9000" cap="rnd">
                <a:solidFill>
                  <a:srgbClr val="ED7E31"/>
                </a:solidFill>
                <a:prstDash val="solid"/>
                <a:round/>
              </a:ln>
            </p:spPr>
            <p:txBody>
              <a:bodyPr/>
              <a:lstStyle/>
              <a:p>
                <a:endParaRPr sz="1543"/>
              </a:p>
            </p:txBody>
          </p:sp>
          <p:sp>
            <p:nvSpPr>
              <p:cNvPr id="701" name="pt59">
                <a:extLst>
                  <a:ext uri="{FF2B5EF4-FFF2-40B4-BE49-F238E27FC236}">
                    <a16:creationId xmlns:a16="http://schemas.microsoft.com/office/drawing/2014/main" id="{2030D48A-CFCB-92CF-CB46-2FCD401DDE97}"/>
                  </a:ext>
                </a:extLst>
              </p:cNvPr>
              <p:cNvSpPr/>
              <p:nvPr/>
            </p:nvSpPr>
            <p:spPr>
              <a:xfrm>
                <a:off x="10669333" y="2437757"/>
                <a:ext cx="241895" cy="223496"/>
              </a:xfrm>
              <a:prstGeom prst="ellipse">
                <a:avLst/>
              </a:prstGeom>
              <a:solidFill>
                <a:srgbClr val="ED7E31"/>
              </a:solidFill>
              <a:ln w="9000" cap="rnd">
                <a:solidFill>
                  <a:srgbClr val="ED7E31"/>
                </a:solidFill>
                <a:prstDash val="solid"/>
                <a:round/>
              </a:ln>
            </p:spPr>
            <p:txBody>
              <a:bodyPr/>
              <a:lstStyle/>
              <a:p>
                <a:endParaRPr sz="1543"/>
              </a:p>
            </p:txBody>
          </p:sp>
        </p:grpSp>
      </p:grpSp>
      <p:grpSp>
        <p:nvGrpSpPr>
          <p:cNvPr id="54" name="Group 53">
            <a:extLst>
              <a:ext uri="{FF2B5EF4-FFF2-40B4-BE49-F238E27FC236}">
                <a16:creationId xmlns:a16="http://schemas.microsoft.com/office/drawing/2014/main" id="{8E49F15A-9D6D-7E3F-E4CA-225955EDE49A}"/>
              </a:ext>
            </a:extLst>
          </p:cNvPr>
          <p:cNvGrpSpPr/>
          <p:nvPr/>
        </p:nvGrpSpPr>
        <p:grpSpPr>
          <a:xfrm>
            <a:off x="14224222" y="9697375"/>
            <a:ext cx="12520717" cy="5811365"/>
            <a:chOff x="14224222" y="9697375"/>
            <a:chExt cx="12520717" cy="5811365"/>
          </a:xfrm>
        </p:grpSpPr>
        <p:sp>
          <p:nvSpPr>
            <p:cNvPr id="633" name="Rectangle 632">
              <a:extLst>
                <a:ext uri="{FF2B5EF4-FFF2-40B4-BE49-F238E27FC236}">
                  <a16:creationId xmlns:a16="http://schemas.microsoft.com/office/drawing/2014/main" id="{03398272-2974-7A46-8C61-C21B8584060C}"/>
                </a:ext>
              </a:extLst>
            </p:cNvPr>
            <p:cNvSpPr/>
            <p:nvPr/>
          </p:nvSpPr>
          <p:spPr>
            <a:xfrm>
              <a:off x="14224222" y="10536289"/>
              <a:ext cx="3668793" cy="288650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pic>
          <p:nvPicPr>
            <p:cNvPr id="51" name="Picture 50">
              <a:extLst>
                <a:ext uri="{FF2B5EF4-FFF2-40B4-BE49-F238E27FC236}">
                  <a16:creationId xmlns:a16="http://schemas.microsoft.com/office/drawing/2014/main" id="{AE14901A-C1E6-EA5D-D00C-FA3698B40ABD}"/>
                </a:ext>
              </a:extLst>
            </p:cNvPr>
            <p:cNvPicPr>
              <a:picLocks noChangeAspect="1"/>
            </p:cNvPicPr>
            <p:nvPr/>
          </p:nvPicPr>
          <p:blipFill rotWithShape="1">
            <a:blip r:embed="rId5"/>
            <a:srcRect l="10135"/>
            <a:stretch/>
          </p:blipFill>
          <p:spPr>
            <a:xfrm>
              <a:off x="14834344" y="10970007"/>
              <a:ext cx="2413641" cy="1993684"/>
            </a:xfrm>
            <a:prstGeom prst="rect">
              <a:avLst/>
            </a:prstGeom>
          </p:spPr>
        </p:pic>
        <p:sp>
          <p:nvSpPr>
            <p:cNvPr id="635" name="Rectangle 634">
              <a:extLst>
                <a:ext uri="{FF2B5EF4-FFF2-40B4-BE49-F238E27FC236}">
                  <a16:creationId xmlns:a16="http://schemas.microsoft.com/office/drawing/2014/main" id="{20152ABF-33B0-454E-A2EE-9760EE1DEEB7}"/>
                </a:ext>
              </a:extLst>
            </p:cNvPr>
            <p:cNvSpPr/>
            <p:nvPr/>
          </p:nvSpPr>
          <p:spPr>
            <a:xfrm>
              <a:off x="16463553" y="12223233"/>
              <a:ext cx="3668793" cy="288650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pic>
          <p:nvPicPr>
            <p:cNvPr id="52" name="Picture 51">
              <a:extLst>
                <a:ext uri="{FF2B5EF4-FFF2-40B4-BE49-F238E27FC236}">
                  <a16:creationId xmlns:a16="http://schemas.microsoft.com/office/drawing/2014/main" id="{CC180022-726A-6E8C-A684-FB4F55D9750B}"/>
                </a:ext>
              </a:extLst>
            </p:cNvPr>
            <p:cNvPicPr>
              <a:picLocks noChangeAspect="1"/>
            </p:cNvPicPr>
            <p:nvPr/>
          </p:nvPicPr>
          <p:blipFill rotWithShape="1">
            <a:blip r:embed="rId5"/>
            <a:srcRect l="5067" r="5067"/>
            <a:stretch/>
          </p:blipFill>
          <p:spPr>
            <a:xfrm>
              <a:off x="17130839" y="12688802"/>
              <a:ext cx="2413641" cy="1993684"/>
            </a:xfrm>
            <a:prstGeom prst="rect">
              <a:avLst/>
            </a:prstGeom>
          </p:spPr>
        </p:pic>
        <p:sp>
          <p:nvSpPr>
            <p:cNvPr id="637" name="TextBox 15">
              <a:extLst>
                <a:ext uri="{FF2B5EF4-FFF2-40B4-BE49-F238E27FC236}">
                  <a16:creationId xmlns:a16="http://schemas.microsoft.com/office/drawing/2014/main" id="{0BFCE813-8F28-E54C-8E50-25867312DC63}"/>
                </a:ext>
              </a:extLst>
            </p:cNvPr>
            <p:cNvSpPr txBox="1"/>
            <p:nvPr/>
          </p:nvSpPr>
          <p:spPr>
            <a:xfrm>
              <a:off x="15982018" y="11756944"/>
              <a:ext cx="1164697" cy="511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57" dirty="0">
                  <a:solidFill>
                    <a:srgbClr val="FF0000"/>
                  </a:solidFill>
                </a:rPr>
                <a:t>+</a:t>
              </a:r>
            </a:p>
          </p:txBody>
        </p:sp>
        <p:grpSp>
          <p:nvGrpSpPr>
            <p:cNvPr id="624" name="Group 623">
              <a:extLst>
                <a:ext uri="{FF2B5EF4-FFF2-40B4-BE49-F238E27FC236}">
                  <a16:creationId xmlns:a16="http://schemas.microsoft.com/office/drawing/2014/main" id="{341AFE3F-81EE-5D40-8FDD-B74B0FDDBA29}"/>
                </a:ext>
              </a:extLst>
            </p:cNvPr>
            <p:cNvGrpSpPr/>
            <p:nvPr/>
          </p:nvGrpSpPr>
          <p:grpSpPr>
            <a:xfrm>
              <a:off x="20533106" y="10311926"/>
              <a:ext cx="6211833" cy="5196814"/>
              <a:chOff x="7289727" y="13977612"/>
              <a:chExt cx="6448389" cy="4845081"/>
            </a:xfrm>
          </p:grpSpPr>
          <p:sp>
            <p:nvSpPr>
              <p:cNvPr id="627" name="Rectangle 626">
                <a:extLst>
                  <a:ext uri="{FF2B5EF4-FFF2-40B4-BE49-F238E27FC236}">
                    <a16:creationId xmlns:a16="http://schemas.microsoft.com/office/drawing/2014/main" id="{1870B8CE-24F3-2F48-BE85-96E62B68BEF3}"/>
                  </a:ext>
                </a:extLst>
              </p:cNvPr>
              <p:cNvSpPr/>
              <p:nvPr/>
            </p:nvSpPr>
            <p:spPr>
              <a:xfrm>
                <a:off x="7289727" y="13977612"/>
                <a:ext cx="3631021" cy="244224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pic>
            <p:nvPicPr>
              <p:cNvPr id="628" name="Picture 627">
                <a:extLst>
                  <a:ext uri="{FF2B5EF4-FFF2-40B4-BE49-F238E27FC236}">
                    <a16:creationId xmlns:a16="http://schemas.microsoft.com/office/drawing/2014/main" id="{CD0EA84D-B542-094E-9351-B260FEF27A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03682" y="14358570"/>
                <a:ext cx="2284932" cy="1686833"/>
              </a:xfrm>
              <a:prstGeom prst="rect">
                <a:avLst/>
              </a:prstGeom>
            </p:spPr>
          </p:pic>
          <p:sp>
            <p:nvSpPr>
              <p:cNvPr id="629" name="Rectangle 628">
                <a:extLst>
                  <a:ext uri="{FF2B5EF4-FFF2-40B4-BE49-F238E27FC236}">
                    <a16:creationId xmlns:a16="http://schemas.microsoft.com/office/drawing/2014/main" id="{04CB2609-1A39-CC49-B0FC-97C50582CD72}"/>
                  </a:ext>
                </a:extLst>
              </p:cNvPr>
              <p:cNvSpPr/>
              <p:nvPr/>
            </p:nvSpPr>
            <p:spPr>
              <a:xfrm>
                <a:off x="8940727" y="15388012"/>
                <a:ext cx="3631021" cy="244224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43" dirty="0">
                  <a:solidFill>
                    <a:schemeClr val="tx1"/>
                  </a:solidFill>
                </a:endParaRPr>
              </a:p>
            </p:txBody>
          </p:sp>
          <p:sp>
            <p:nvSpPr>
              <p:cNvPr id="630" name="Rectangle 629">
                <a:extLst>
                  <a:ext uri="{FF2B5EF4-FFF2-40B4-BE49-F238E27FC236}">
                    <a16:creationId xmlns:a16="http://schemas.microsoft.com/office/drawing/2014/main" id="{FF898B44-9473-A941-B924-BAA13B7D7547}"/>
                  </a:ext>
                </a:extLst>
              </p:cNvPr>
              <p:cNvSpPr/>
              <p:nvPr/>
            </p:nvSpPr>
            <p:spPr>
              <a:xfrm>
                <a:off x="10107095" y="16380452"/>
                <a:ext cx="3631021" cy="244224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pic>
            <p:nvPicPr>
              <p:cNvPr id="631" name="Picture 630">
                <a:extLst>
                  <a:ext uri="{FF2B5EF4-FFF2-40B4-BE49-F238E27FC236}">
                    <a16:creationId xmlns:a16="http://schemas.microsoft.com/office/drawing/2014/main" id="{A9A077BA-8C1F-1348-A30D-0CBC144E17B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834613" y="16784104"/>
                <a:ext cx="2284932" cy="1686833"/>
              </a:xfrm>
              <a:prstGeom prst="rect">
                <a:avLst/>
              </a:prstGeom>
            </p:spPr>
          </p:pic>
          <p:sp>
            <p:nvSpPr>
              <p:cNvPr id="632" name="TextBox 16">
                <a:extLst>
                  <a:ext uri="{FF2B5EF4-FFF2-40B4-BE49-F238E27FC236}">
                    <a16:creationId xmlns:a16="http://schemas.microsoft.com/office/drawing/2014/main" id="{A6672ACE-ECB8-EE4A-A471-32112F47E7EA}"/>
                  </a:ext>
                </a:extLst>
              </p:cNvPr>
              <p:cNvSpPr txBox="1"/>
              <p:nvPr/>
            </p:nvSpPr>
            <p:spPr>
              <a:xfrm>
                <a:off x="9032168" y="14993563"/>
                <a:ext cx="1016000" cy="4770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57" dirty="0">
                    <a:solidFill>
                      <a:srgbClr val="00B0F0"/>
                    </a:solidFill>
                  </a:rPr>
                  <a:t>+</a:t>
                </a:r>
              </a:p>
            </p:txBody>
          </p:sp>
        </p:grpSp>
        <p:sp>
          <p:nvSpPr>
            <p:cNvPr id="11" name="Rectangle 10">
              <a:extLst>
                <a:ext uri="{FF2B5EF4-FFF2-40B4-BE49-F238E27FC236}">
                  <a16:creationId xmlns:a16="http://schemas.microsoft.com/office/drawing/2014/main" id="{CC6056E0-6B9C-FE49-BD74-CDF6F09561CC}"/>
                </a:ext>
              </a:extLst>
            </p:cNvPr>
            <p:cNvSpPr/>
            <p:nvPr/>
          </p:nvSpPr>
          <p:spPr>
            <a:xfrm>
              <a:off x="16658147" y="11818870"/>
              <a:ext cx="246888" cy="24758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638" name="Rectangle 637">
              <a:extLst>
                <a:ext uri="{FF2B5EF4-FFF2-40B4-BE49-F238E27FC236}">
                  <a16:creationId xmlns:a16="http://schemas.microsoft.com/office/drawing/2014/main" id="{198CA2D3-250E-F141-B879-CC68F73B0048}"/>
                </a:ext>
              </a:extLst>
            </p:cNvPr>
            <p:cNvSpPr/>
            <p:nvPr/>
          </p:nvSpPr>
          <p:spPr>
            <a:xfrm>
              <a:off x="19090917" y="13545528"/>
              <a:ext cx="246888" cy="24758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639" name="Rectangle 638">
              <a:extLst>
                <a:ext uri="{FF2B5EF4-FFF2-40B4-BE49-F238E27FC236}">
                  <a16:creationId xmlns:a16="http://schemas.microsoft.com/office/drawing/2014/main" id="{75F33D81-232C-1A41-B969-15912DCCB041}"/>
                </a:ext>
              </a:extLst>
            </p:cNvPr>
            <p:cNvSpPr/>
            <p:nvPr/>
          </p:nvSpPr>
          <p:spPr>
            <a:xfrm>
              <a:off x="21638017" y="11519437"/>
              <a:ext cx="246888" cy="24758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640" name="Rectangle 639">
              <a:extLst>
                <a:ext uri="{FF2B5EF4-FFF2-40B4-BE49-F238E27FC236}">
                  <a16:creationId xmlns:a16="http://schemas.microsoft.com/office/drawing/2014/main" id="{38147A08-BC0F-5240-B7AC-3AD57AC7732D}"/>
                </a:ext>
              </a:extLst>
            </p:cNvPr>
            <p:cNvSpPr/>
            <p:nvPr/>
          </p:nvSpPr>
          <p:spPr>
            <a:xfrm>
              <a:off x="24324934" y="14122340"/>
              <a:ext cx="246888" cy="24758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2" name="TextBox 1">
              <a:extLst>
                <a:ext uri="{FF2B5EF4-FFF2-40B4-BE49-F238E27FC236}">
                  <a16:creationId xmlns:a16="http://schemas.microsoft.com/office/drawing/2014/main" id="{7C8B8C2D-F51B-1420-9283-94E8FC6499D3}"/>
                </a:ext>
              </a:extLst>
            </p:cNvPr>
            <p:cNvSpPr txBox="1"/>
            <p:nvPr/>
          </p:nvSpPr>
          <p:spPr>
            <a:xfrm>
              <a:off x="21986871" y="9697375"/>
              <a:ext cx="3089308" cy="672620"/>
            </a:xfrm>
            <a:prstGeom prst="rect">
              <a:avLst/>
            </a:prstGeom>
            <a:noFill/>
          </p:spPr>
          <p:txBody>
            <a:bodyPr wrap="none" rtlCol="0">
              <a:spAutoFit/>
            </a:bodyPr>
            <a:lstStyle/>
            <a:p>
              <a:pPr algn="ctr"/>
              <a:r>
                <a:rPr lang="en-US" sz="3771" b="1" dirty="0">
                  <a:latin typeface="Helvetica" panose="020B0604020202020204" pitchFamily="34" charset="0"/>
                  <a:cs typeface="Helvetica" panose="020B0604020202020204" pitchFamily="34" charset="0"/>
                </a:rPr>
                <a:t>250ms blank</a:t>
              </a:r>
            </a:p>
          </p:txBody>
        </p:sp>
        <p:sp>
          <p:nvSpPr>
            <p:cNvPr id="6" name="TextBox 5">
              <a:extLst>
                <a:ext uri="{FF2B5EF4-FFF2-40B4-BE49-F238E27FC236}">
                  <a16:creationId xmlns:a16="http://schemas.microsoft.com/office/drawing/2014/main" id="{B303580F-C128-012C-8568-947911872470}"/>
                </a:ext>
              </a:extLst>
            </p:cNvPr>
            <p:cNvSpPr txBox="1"/>
            <p:nvPr/>
          </p:nvSpPr>
          <p:spPr>
            <a:xfrm>
              <a:off x="15209155" y="9888054"/>
              <a:ext cx="2812866" cy="672620"/>
            </a:xfrm>
            <a:prstGeom prst="rect">
              <a:avLst/>
            </a:prstGeom>
            <a:noFill/>
          </p:spPr>
          <p:txBody>
            <a:bodyPr wrap="square" rtlCol="0">
              <a:spAutoFit/>
            </a:bodyPr>
            <a:lstStyle/>
            <a:p>
              <a:pPr algn="ctr"/>
              <a:r>
                <a:rPr lang="en-US" sz="3771" b="1" dirty="0">
                  <a:latin typeface="Helvetica" panose="020B0604020202020204" pitchFamily="34" charset="0"/>
                  <a:cs typeface="Helvetica" panose="020B0604020202020204" pitchFamily="34" charset="0"/>
                </a:rPr>
                <a:t>No blank</a:t>
              </a:r>
            </a:p>
          </p:txBody>
        </p:sp>
      </p:grpSp>
      <p:sp>
        <p:nvSpPr>
          <p:cNvPr id="36" name="TextBox 35">
            <a:extLst>
              <a:ext uri="{FF2B5EF4-FFF2-40B4-BE49-F238E27FC236}">
                <a16:creationId xmlns:a16="http://schemas.microsoft.com/office/drawing/2014/main" id="{53DB2514-A49C-9CC2-0F26-B8011C76CFAB}"/>
              </a:ext>
            </a:extLst>
          </p:cNvPr>
          <p:cNvSpPr txBox="1"/>
          <p:nvPr/>
        </p:nvSpPr>
        <p:spPr>
          <a:xfrm>
            <a:off x="608049" y="7454997"/>
            <a:ext cx="26426057" cy="2400657"/>
          </a:xfrm>
          <a:prstGeom prst="rect">
            <a:avLst/>
          </a:prstGeom>
          <a:noFill/>
        </p:spPr>
        <p:txBody>
          <a:bodyPr wrap="square" rtlCol="0">
            <a:spAutoFit/>
          </a:bodyPr>
          <a:lstStyle/>
          <a:p>
            <a:pPr algn="ctr"/>
            <a:r>
              <a:rPr lang="en-US" sz="4400" b="1" dirty="0">
                <a:latin typeface="Helvetica" pitchFamily="2" charset="0"/>
              </a:rPr>
              <a:t>Task</a:t>
            </a:r>
          </a:p>
          <a:p>
            <a:pPr algn="ctr"/>
            <a:r>
              <a:rPr lang="en-US" sz="4400" dirty="0">
                <a:latin typeface="Helvetica" pitchFamily="2" charset="0"/>
              </a:rPr>
              <a:t>Scene moved 0, 1, or 2 degrees left or right during saccade. Participants report whether scene moved in same or opposite direction as eyes. Half of trials included a 250ms blank screen at conclusion of saccade.</a:t>
            </a:r>
            <a:endParaRPr lang="en-US" sz="4400" b="1" dirty="0">
              <a:latin typeface="Helvetica" pitchFamily="2" charset="0"/>
            </a:endParaRPr>
          </a:p>
          <a:p>
            <a:endParaRPr lang="en-US" dirty="0"/>
          </a:p>
        </p:txBody>
      </p:sp>
      <p:sp>
        <p:nvSpPr>
          <p:cNvPr id="38" name="tx71">
            <a:extLst>
              <a:ext uri="{FF2B5EF4-FFF2-40B4-BE49-F238E27FC236}">
                <a16:creationId xmlns:a16="http://schemas.microsoft.com/office/drawing/2014/main" id="{FA198182-BB9A-5DCE-7BBE-346DCFC8A3F7}"/>
              </a:ext>
            </a:extLst>
          </p:cNvPr>
          <p:cNvSpPr/>
          <p:nvPr/>
        </p:nvSpPr>
        <p:spPr>
          <a:xfrm rot="16200000">
            <a:off x="12284792" y="21780391"/>
            <a:ext cx="6348998" cy="511905"/>
          </a:xfrm>
          <a:prstGeom prst="rect">
            <a:avLst/>
          </a:prstGeom>
          <a:noFill/>
        </p:spPr>
        <p:txBody>
          <a:bodyPr wrap="none" lIns="0" tIns="0" rIns="0" bIns="0" anchor="ctr" anchorCtr="1"/>
          <a:lstStyle/>
          <a:p>
            <a:pPr>
              <a:lnSpc>
                <a:spcPts val="943"/>
              </a:lnSpc>
            </a:pPr>
            <a:r>
              <a:rPr lang="en-US" sz="3771" dirty="0">
                <a:solidFill>
                  <a:srgbClr val="000000">
                    <a:alpha val="100000"/>
                  </a:srgbClr>
                </a:solidFill>
                <a:latin typeface="Arial"/>
                <a:cs typeface="Arial"/>
              </a:rPr>
              <a:t>Prop. ‘Same’ (+) Response</a:t>
            </a:r>
            <a:endParaRPr sz="3771" dirty="0">
              <a:solidFill>
                <a:srgbClr val="000000">
                  <a:alpha val="100000"/>
                </a:srgbClr>
              </a:solidFill>
              <a:latin typeface="Arial"/>
              <a:cs typeface="Arial"/>
            </a:endParaRPr>
          </a:p>
        </p:txBody>
      </p:sp>
      <p:sp>
        <p:nvSpPr>
          <p:cNvPr id="39" name="tx71">
            <a:extLst>
              <a:ext uri="{FF2B5EF4-FFF2-40B4-BE49-F238E27FC236}">
                <a16:creationId xmlns:a16="http://schemas.microsoft.com/office/drawing/2014/main" id="{02727866-1A89-85B9-683D-183EEC805F7C}"/>
              </a:ext>
            </a:extLst>
          </p:cNvPr>
          <p:cNvSpPr/>
          <p:nvPr/>
        </p:nvSpPr>
        <p:spPr>
          <a:xfrm rot="16200000">
            <a:off x="26391359" y="21692050"/>
            <a:ext cx="6348998" cy="511905"/>
          </a:xfrm>
          <a:prstGeom prst="rect">
            <a:avLst/>
          </a:prstGeom>
          <a:noFill/>
        </p:spPr>
        <p:txBody>
          <a:bodyPr wrap="none" lIns="0" tIns="0" rIns="0" bIns="0" anchor="ctr" anchorCtr="1"/>
          <a:lstStyle/>
          <a:p>
            <a:pPr>
              <a:lnSpc>
                <a:spcPts val="943"/>
              </a:lnSpc>
            </a:pPr>
            <a:r>
              <a:rPr lang="en-US" sz="3771" dirty="0">
                <a:solidFill>
                  <a:srgbClr val="000000">
                    <a:alpha val="100000"/>
                  </a:srgbClr>
                </a:solidFill>
                <a:latin typeface="Arial"/>
                <a:cs typeface="Arial"/>
              </a:rPr>
              <a:t>Prop. ‘Same’ (+) Response</a:t>
            </a:r>
            <a:endParaRPr sz="3771" dirty="0">
              <a:solidFill>
                <a:srgbClr val="000000">
                  <a:alpha val="100000"/>
                </a:srgbClr>
              </a:solidFill>
              <a:latin typeface="Arial"/>
              <a:cs typeface="Arial"/>
            </a:endParaRPr>
          </a:p>
        </p:txBody>
      </p:sp>
      <p:grpSp>
        <p:nvGrpSpPr>
          <p:cNvPr id="53" name="Group 52">
            <a:extLst>
              <a:ext uri="{FF2B5EF4-FFF2-40B4-BE49-F238E27FC236}">
                <a16:creationId xmlns:a16="http://schemas.microsoft.com/office/drawing/2014/main" id="{1962033C-57A6-9864-86DE-4C0A54FA8B7E}"/>
              </a:ext>
            </a:extLst>
          </p:cNvPr>
          <p:cNvGrpSpPr/>
          <p:nvPr/>
        </p:nvGrpSpPr>
        <p:grpSpPr>
          <a:xfrm>
            <a:off x="801624" y="9638084"/>
            <a:ext cx="12422844" cy="5729013"/>
            <a:chOff x="801624" y="9638084"/>
            <a:chExt cx="12422844" cy="5729013"/>
          </a:xfrm>
        </p:grpSpPr>
        <p:sp>
          <p:nvSpPr>
            <p:cNvPr id="16" name="Rectangle 15">
              <a:extLst>
                <a:ext uri="{FF2B5EF4-FFF2-40B4-BE49-F238E27FC236}">
                  <a16:creationId xmlns:a16="http://schemas.microsoft.com/office/drawing/2014/main" id="{1099977A-DD1F-BE42-870B-A7CBE7F2D87C}"/>
                </a:ext>
              </a:extLst>
            </p:cNvPr>
            <p:cNvSpPr/>
            <p:nvPr/>
          </p:nvSpPr>
          <p:spPr>
            <a:xfrm>
              <a:off x="7110508" y="10279260"/>
              <a:ext cx="3497819" cy="26195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pic>
          <p:nvPicPr>
            <p:cNvPr id="48" name="Picture 47">
              <a:extLst>
                <a:ext uri="{FF2B5EF4-FFF2-40B4-BE49-F238E27FC236}">
                  <a16:creationId xmlns:a16="http://schemas.microsoft.com/office/drawing/2014/main" id="{996584A8-5565-384D-FBB7-E6A2C47A017C}"/>
                </a:ext>
              </a:extLst>
            </p:cNvPr>
            <p:cNvPicPr>
              <a:picLocks noChangeAspect="1"/>
            </p:cNvPicPr>
            <p:nvPr/>
          </p:nvPicPr>
          <p:blipFill rotWithShape="1">
            <a:blip r:embed="rId5"/>
            <a:srcRect l="10135"/>
            <a:stretch/>
          </p:blipFill>
          <p:spPr>
            <a:xfrm>
              <a:off x="7665005" y="10614052"/>
              <a:ext cx="2413641" cy="1993684"/>
            </a:xfrm>
            <a:prstGeom prst="rect">
              <a:avLst/>
            </a:prstGeom>
          </p:spPr>
        </p:pic>
        <p:grpSp>
          <p:nvGrpSpPr>
            <p:cNvPr id="4" name="Group 3"/>
            <p:cNvGrpSpPr/>
            <p:nvPr/>
          </p:nvGrpSpPr>
          <p:grpSpPr>
            <a:xfrm>
              <a:off x="801624" y="10285672"/>
              <a:ext cx="5908124" cy="4573452"/>
              <a:chOff x="740592" y="14180812"/>
              <a:chExt cx="6133114" cy="4263911"/>
            </a:xfrm>
          </p:grpSpPr>
          <p:sp>
            <p:nvSpPr>
              <p:cNvPr id="15" name="Rectangle 14">
                <a:extLst>
                  <a:ext uri="{FF2B5EF4-FFF2-40B4-BE49-F238E27FC236}">
                    <a16:creationId xmlns:a16="http://schemas.microsoft.com/office/drawing/2014/main" id="{C40C8EDF-F997-EF4E-A6D3-E53DEDEFB985}"/>
                  </a:ext>
                </a:extLst>
              </p:cNvPr>
              <p:cNvSpPr/>
              <p:nvPr/>
            </p:nvSpPr>
            <p:spPr>
              <a:xfrm>
                <a:off x="740592" y="14180812"/>
                <a:ext cx="3808506" cy="269114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pic>
            <p:nvPicPr>
              <p:cNvPr id="20" name="Picture 19">
                <a:extLst>
                  <a:ext uri="{FF2B5EF4-FFF2-40B4-BE49-F238E27FC236}">
                    <a16:creationId xmlns:a16="http://schemas.microsoft.com/office/drawing/2014/main" id="{07DFF213-9B97-8649-A3C1-DE32A3DCC947}"/>
                  </a:ext>
                </a:extLst>
              </p:cNvPr>
              <p:cNvPicPr>
                <a:picLocks noChangeAspect="1"/>
              </p:cNvPicPr>
              <p:nvPr/>
            </p:nvPicPr>
            <p:blipFill rotWithShape="1">
              <a:blip r:embed="rId5"/>
              <a:srcRect l="10135"/>
              <a:stretch/>
            </p:blipFill>
            <p:spPr>
              <a:xfrm>
                <a:off x="1435842" y="14574721"/>
                <a:ext cx="2505556" cy="1858747"/>
              </a:xfrm>
              <a:prstGeom prst="rect">
                <a:avLst/>
              </a:prstGeom>
            </p:spPr>
          </p:pic>
          <p:sp>
            <p:nvSpPr>
              <p:cNvPr id="21" name="Rectangle 20">
                <a:extLst>
                  <a:ext uri="{FF2B5EF4-FFF2-40B4-BE49-F238E27FC236}">
                    <a16:creationId xmlns:a16="http://schemas.microsoft.com/office/drawing/2014/main" id="{0279CE5A-9C5B-6D42-BE39-26FB14A9BD5C}"/>
                  </a:ext>
                </a:extLst>
              </p:cNvPr>
              <p:cNvSpPr/>
              <p:nvPr/>
            </p:nvSpPr>
            <p:spPr>
              <a:xfrm>
                <a:off x="3065200" y="15753580"/>
                <a:ext cx="3808506" cy="269114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sp>
            <p:nvSpPr>
              <p:cNvPr id="25" name="TextBox 15">
                <a:extLst>
                  <a:ext uri="{FF2B5EF4-FFF2-40B4-BE49-F238E27FC236}">
                    <a16:creationId xmlns:a16="http://schemas.microsoft.com/office/drawing/2014/main" id="{F0C43B79-F499-6E41-AB20-C0BBF98838F1}"/>
                  </a:ext>
                </a:extLst>
              </p:cNvPr>
              <p:cNvSpPr txBox="1"/>
              <p:nvPr/>
            </p:nvSpPr>
            <p:spPr>
              <a:xfrm>
                <a:off x="2565327" y="15369650"/>
                <a:ext cx="1209050" cy="4770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57" dirty="0">
                    <a:solidFill>
                      <a:srgbClr val="FF0000"/>
                    </a:solidFill>
                  </a:rPr>
                  <a:t>+</a:t>
                </a:r>
              </a:p>
            </p:txBody>
          </p:sp>
        </p:grpSp>
        <p:sp>
          <p:nvSpPr>
            <p:cNvPr id="18" name="Rectangle 17">
              <a:extLst>
                <a:ext uri="{FF2B5EF4-FFF2-40B4-BE49-F238E27FC236}">
                  <a16:creationId xmlns:a16="http://schemas.microsoft.com/office/drawing/2014/main" id="{72B1494B-F163-BB4E-9E41-F50A39896B2C}"/>
                </a:ext>
              </a:extLst>
            </p:cNvPr>
            <p:cNvSpPr/>
            <p:nvPr/>
          </p:nvSpPr>
          <p:spPr>
            <a:xfrm>
              <a:off x="8749878" y="11724823"/>
              <a:ext cx="3497819" cy="26195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43" dirty="0">
                <a:solidFill>
                  <a:schemeClr val="tx1"/>
                </a:solidFill>
              </a:endParaRPr>
            </a:p>
          </p:txBody>
        </p:sp>
        <p:sp>
          <p:nvSpPr>
            <p:cNvPr id="27" name="Rectangle 26">
              <a:extLst>
                <a:ext uri="{FF2B5EF4-FFF2-40B4-BE49-F238E27FC236}">
                  <a16:creationId xmlns:a16="http://schemas.microsoft.com/office/drawing/2014/main" id="{1A003685-8DD5-0E4F-BA00-377D484709A9}"/>
                </a:ext>
              </a:extLst>
            </p:cNvPr>
            <p:cNvSpPr/>
            <p:nvPr/>
          </p:nvSpPr>
          <p:spPr>
            <a:xfrm>
              <a:off x="9726649" y="12747560"/>
              <a:ext cx="3497819" cy="261953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43" dirty="0">
                  <a:solidFill>
                    <a:schemeClr val="tx1"/>
                  </a:solidFill>
                </a:rPr>
                <a:t>+</a:t>
              </a:r>
            </a:p>
          </p:txBody>
        </p:sp>
        <p:sp>
          <p:nvSpPr>
            <p:cNvPr id="26" name="TextBox 16">
              <a:extLst>
                <a:ext uri="{FF2B5EF4-FFF2-40B4-BE49-F238E27FC236}">
                  <a16:creationId xmlns:a16="http://schemas.microsoft.com/office/drawing/2014/main" id="{F88F30C6-88F5-A34B-BC76-23DFA7F627DA}"/>
                </a:ext>
              </a:extLst>
            </p:cNvPr>
            <p:cNvSpPr txBox="1"/>
            <p:nvPr/>
          </p:nvSpPr>
          <p:spPr>
            <a:xfrm>
              <a:off x="8789028" y="11366239"/>
              <a:ext cx="978729" cy="511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57" dirty="0">
                  <a:solidFill>
                    <a:srgbClr val="00B0F0"/>
                  </a:solidFill>
                </a:rPr>
                <a:t>+</a:t>
              </a:r>
            </a:p>
          </p:txBody>
        </p:sp>
        <p:sp>
          <p:nvSpPr>
            <p:cNvPr id="14" name="TextBox 13"/>
            <p:cNvSpPr txBox="1"/>
            <p:nvPr/>
          </p:nvSpPr>
          <p:spPr>
            <a:xfrm>
              <a:off x="1824049" y="9643305"/>
              <a:ext cx="3161290" cy="672620"/>
            </a:xfrm>
            <a:prstGeom prst="rect">
              <a:avLst/>
            </a:prstGeom>
            <a:noFill/>
          </p:spPr>
          <p:txBody>
            <a:bodyPr wrap="square" rtlCol="0">
              <a:spAutoFit/>
            </a:bodyPr>
            <a:lstStyle/>
            <a:p>
              <a:pPr algn="ctr"/>
              <a:r>
                <a:rPr lang="en-US" sz="3771" b="1" dirty="0">
                  <a:latin typeface="Helvetica" panose="020B0604020202020204" pitchFamily="34" charset="0"/>
                  <a:cs typeface="Helvetica" panose="020B0604020202020204" pitchFamily="34" charset="0"/>
                </a:rPr>
                <a:t>No blank</a:t>
              </a:r>
            </a:p>
          </p:txBody>
        </p:sp>
        <p:sp>
          <p:nvSpPr>
            <p:cNvPr id="58" name="TextBox 57"/>
            <p:cNvSpPr txBox="1"/>
            <p:nvPr/>
          </p:nvSpPr>
          <p:spPr>
            <a:xfrm>
              <a:off x="8557316" y="9638084"/>
              <a:ext cx="3089307" cy="672620"/>
            </a:xfrm>
            <a:prstGeom prst="rect">
              <a:avLst/>
            </a:prstGeom>
            <a:noFill/>
          </p:spPr>
          <p:txBody>
            <a:bodyPr wrap="none" rtlCol="0">
              <a:spAutoFit/>
            </a:bodyPr>
            <a:lstStyle/>
            <a:p>
              <a:pPr algn="ctr"/>
              <a:r>
                <a:rPr lang="en-US" sz="3771" b="1" dirty="0">
                  <a:latin typeface="Helvetica" panose="020B0604020202020204" pitchFamily="34" charset="0"/>
                  <a:cs typeface="Helvetica" panose="020B0604020202020204" pitchFamily="34" charset="0"/>
                </a:rPr>
                <a:t>250ms blank</a:t>
              </a:r>
            </a:p>
          </p:txBody>
        </p:sp>
        <p:pic>
          <p:nvPicPr>
            <p:cNvPr id="40" name="Picture 39">
              <a:extLst>
                <a:ext uri="{FF2B5EF4-FFF2-40B4-BE49-F238E27FC236}">
                  <a16:creationId xmlns:a16="http://schemas.microsoft.com/office/drawing/2014/main" id="{F0D57B77-1EF4-5DFB-1481-2FECA3C390D4}"/>
                </a:ext>
              </a:extLst>
            </p:cNvPr>
            <p:cNvPicPr>
              <a:picLocks noChangeAspect="1"/>
            </p:cNvPicPr>
            <p:nvPr/>
          </p:nvPicPr>
          <p:blipFill rotWithShape="1">
            <a:blip r:embed="rId5"/>
            <a:srcRect l="-84" t="352" r="10219" b="-352"/>
            <a:stretch/>
          </p:blipFill>
          <p:spPr>
            <a:xfrm>
              <a:off x="3658571" y="12457583"/>
              <a:ext cx="2413641" cy="1993684"/>
            </a:xfrm>
            <a:prstGeom prst="rect">
              <a:avLst/>
            </a:prstGeom>
          </p:spPr>
        </p:pic>
        <p:pic>
          <p:nvPicPr>
            <p:cNvPr id="50" name="Picture 49">
              <a:extLst>
                <a:ext uri="{FF2B5EF4-FFF2-40B4-BE49-F238E27FC236}">
                  <a16:creationId xmlns:a16="http://schemas.microsoft.com/office/drawing/2014/main" id="{D687A82A-9930-F0B3-9007-AFD5E93CBCAC}"/>
                </a:ext>
              </a:extLst>
            </p:cNvPr>
            <p:cNvPicPr>
              <a:picLocks noChangeAspect="1"/>
            </p:cNvPicPr>
            <p:nvPr/>
          </p:nvPicPr>
          <p:blipFill rotWithShape="1">
            <a:blip r:embed="rId5"/>
            <a:srcRect l="10135"/>
            <a:stretch/>
          </p:blipFill>
          <p:spPr>
            <a:xfrm>
              <a:off x="10315591" y="13075412"/>
              <a:ext cx="2413641" cy="1993684"/>
            </a:xfrm>
            <a:prstGeom prst="rect">
              <a:avLst/>
            </a:prstGeom>
          </p:spPr>
        </p:pic>
      </p:grpSp>
    </p:spTree>
    <p:extLst>
      <p:ext uri="{BB962C8B-B14F-4D97-AF65-F5344CB8AC3E}">
        <p14:creationId xmlns:p14="http://schemas.microsoft.com/office/powerpoint/2010/main" val="1419872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27448</TotalTime>
  <Words>655</Words>
  <Application>Microsoft Macintosh PowerPoint</Application>
  <PresentationFormat>Custom</PresentationFormat>
  <Paragraphs>130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Ann Cronin</dc:creator>
  <cp:lastModifiedBy>Deborah Cronin</cp:lastModifiedBy>
  <cp:revision>121</cp:revision>
  <dcterms:created xsi:type="dcterms:W3CDTF">2019-11-01T20:02:05Z</dcterms:created>
  <dcterms:modified xsi:type="dcterms:W3CDTF">2022-11-15T16:12:17Z</dcterms:modified>
</cp:coreProperties>
</file>